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56" r:id="rId3"/>
    <p:sldId id="257" r:id="rId4"/>
    <p:sldId id="258" r:id="rId5"/>
    <p:sldId id="259" r:id="rId6"/>
    <p:sldId id="260" r:id="rId7"/>
    <p:sldId id="261" r:id="rId8"/>
    <p:sldId id="264" r:id="rId9"/>
    <p:sldId id="268" r:id="rId10"/>
    <p:sldId id="269" r:id="rId11"/>
    <p:sldId id="270" r:id="rId12"/>
    <p:sldId id="271" r:id="rId13"/>
    <p:sldId id="272" r:id="rId14"/>
    <p:sldId id="262" r:id="rId15"/>
    <p:sldId id="263"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615" autoAdjust="0"/>
    <p:restoredTop sz="86418" autoAdjust="0"/>
  </p:normalViewPr>
  <p:slideViewPr>
    <p:cSldViewPr>
      <p:cViewPr varScale="1">
        <p:scale>
          <a:sx n="77" d="100"/>
          <a:sy n="77" d="100"/>
        </p:scale>
        <p:origin x="-1554" y="-102"/>
      </p:cViewPr>
      <p:guideLst>
        <p:guide orient="horz" pos="2160"/>
        <p:guide pos="2880"/>
      </p:guideLst>
    </p:cSldViewPr>
  </p:slideViewPr>
  <p:outlineViewPr>
    <p:cViewPr>
      <p:scale>
        <a:sx n="33" d="100"/>
        <a:sy n="33" d="100"/>
      </p:scale>
      <p:origin x="222"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201854-7ABF-4C13-9E57-8AB3EE4AB8AF}"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s-MX"/>
        </a:p>
      </dgm:t>
    </dgm:pt>
    <dgm:pt modelId="{4775AE6F-48CE-436E-BD11-FB1EBC30C748}">
      <dgm:prSet phldrT="[Texto]"/>
      <dgm:spPr/>
      <dgm:t>
        <a:bodyPr/>
        <a:lstStyle/>
        <a:p>
          <a:r>
            <a:rPr lang="es-MX" dirty="0" smtClean="0"/>
            <a:t>Dividiéndolo en triángulos </a:t>
          </a:r>
          <a:endParaRPr lang="es-MX" dirty="0"/>
        </a:p>
      </dgm:t>
    </dgm:pt>
    <dgm:pt modelId="{56310209-74BE-4A4F-909D-6F9C1705A81A}" type="parTrans" cxnId="{09BD9E12-8956-4581-A555-55AB322B2343}">
      <dgm:prSet/>
      <dgm:spPr/>
      <dgm:t>
        <a:bodyPr/>
        <a:lstStyle/>
        <a:p>
          <a:endParaRPr lang="es-MX"/>
        </a:p>
      </dgm:t>
    </dgm:pt>
    <dgm:pt modelId="{0198AFA4-0BC9-4A69-8A63-10E5A0FE2027}" type="sibTrans" cxnId="{09BD9E12-8956-4581-A555-55AB322B2343}">
      <dgm:prSet/>
      <dgm:spPr/>
      <dgm:t>
        <a:bodyPr/>
        <a:lstStyle/>
        <a:p>
          <a:endParaRPr lang="es-MX"/>
        </a:p>
      </dgm:t>
    </dgm:pt>
    <dgm:pt modelId="{C85D5E74-1433-4B38-BEF8-D36A1A46F493}">
      <dgm:prSet phldrT="[Texto]"/>
      <dgm:spPr/>
      <dgm:t>
        <a:bodyPr/>
        <a:lstStyle/>
        <a:p>
          <a:r>
            <a:rPr lang="es-MX" dirty="0" smtClean="0"/>
            <a:t>Medidas de los lados, alturas </a:t>
          </a:r>
          <a:r>
            <a:rPr lang="es-MX" smtClean="0"/>
            <a:t>y ángulos</a:t>
          </a:r>
          <a:endParaRPr lang="es-MX" dirty="0"/>
        </a:p>
      </dgm:t>
    </dgm:pt>
    <dgm:pt modelId="{58BD61C8-FC90-4450-AEDD-180D23927074}" type="parTrans" cxnId="{7F4AA770-4B68-4C1A-A5BA-88D410548AC2}">
      <dgm:prSet/>
      <dgm:spPr/>
      <dgm:t>
        <a:bodyPr/>
        <a:lstStyle/>
        <a:p>
          <a:endParaRPr lang="es-MX"/>
        </a:p>
      </dgm:t>
    </dgm:pt>
    <dgm:pt modelId="{5624E814-A4FD-4C21-BD5F-177F33D34519}" type="sibTrans" cxnId="{7F4AA770-4B68-4C1A-A5BA-88D410548AC2}">
      <dgm:prSet/>
      <dgm:spPr/>
      <dgm:t>
        <a:bodyPr/>
        <a:lstStyle/>
        <a:p>
          <a:endParaRPr lang="es-MX"/>
        </a:p>
      </dgm:t>
    </dgm:pt>
    <dgm:pt modelId="{F5309E34-E63B-43EB-B7F3-6C805CFF6BC5}">
      <dgm:prSet phldrT="[Texto]"/>
      <dgm:spPr/>
      <dgm:t>
        <a:bodyPr/>
        <a:lstStyle/>
        <a:p>
          <a:r>
            <a:rPr lang="es-MX" dirty="0" smtClean="0"/>
            <a:t>De los triangulo para calcular  la superficie </a:t>
          </a:r>
          <a:endParaRPr lang="es-MX" dirty="0"/>
        </a:p>
      </dgm:t>
    </dgm:pt>
    <dgm:pt modelId="{53CF7AC1-86C3-460B-A031-1AB88AE4F211}" type="parTrans" cxnId="{B87D1650-FD7D-45A2-888B-C602A518FB79}">
      <dgm:prSet/>
      <dgm:spPr/>
      <dgm:t>
        <a:bodyPr/>
        <a:lstStyle/>
        <a:p>
          <a:endParaRPr lang="es-MX"/>
        </a:p>
      </dgm:t>
    </dgm:pt>
    <dgm:pt modelId="{5C7C5778-64BD-4ACA-806E-E57B65DB881A}" type="sibTrans" cxnId="{B87D1650-FD7D-45A2-888B-C602A518FB79}">
      <dgm:prSet/>
      <dgm:spPr/>
      <dgm:t>
        <a:bodyPr/>
        <a:lstStyle/>
        <a:p>
          <a:endParaRPr lang="es-MX"/>
        </a:p>
      </dgm:t>
    </dgm:pt>
    <dgm:pt modelId="{4A0B0ACA-C5EF-47EB-A178-68333D022445}">
      <dgm:prSet phldrT="[Texto]" custT="1"/>
      <dgm:spPr/>
      <dgm:t>
        <a:bodyPr/>
        <a:lstStyle/>
        <a:p>
          <a:r>
            <a:rPr lang="es-MX" sz="2000" dirty="0" smtClean="0"/>
            <a:t>Este levantamiento se efectúa</a:t>
          </a:r>
          <a:endParaRPr lang="es-MX" sz="2000" dirty="0"/>
        </a:p>
      </dgm:t>
    </dgm:pt>
    <dgm:pt modelId="{03760E68-3ECE-4E4E-94B1-8B0E4895FD83}" type="parTrans" cxnId="{E8974805-A9EC-4392-A2D1-7C00DAEDBE56}">
      <dgm:prSet/>
      <dgm:spPr/>
      <dgm:t>
        <a:bodyPr/>
        <a:lstStyle/>
        <a:p>
          <a:endParaRPr lang="es-MX"/>
        </a:p>
      </dgm:t>
    </dgm:pt>
    <dgm:pt modelId="{5A777D09-5732-45BF-BAD3-3E84C1853DDB}" type="sibTrans" cxnId="{E8974805-A9EC-4392-A2D1-7C00DAEDBE56}">
      <dgm:prSet/>
      <dgm:spPr/>
      <dgm:t>
        <a:bodyPr/>
        <a:lstStyle/>
        <a:p>
          <a:endParaRPr lang="es-MX"/>
        </a:p>
      </dgm:t>
    </dgm:pt>
    <dgm:pt modelId="{72B22CB3-4B53-472A-9E9A-358E90462D7D}">
      <dgm:prSet phldrT="[Texto]" phldr="1"/>
      <dgm:spPr/>
      <dgm:t>
        <a:bodyPr/>
        <a:lstStyle/>
        <a:p>
          <a:endParaRPr lang="es-MX" dirty="0"/>
        </a:p>
      </dgm:t>
    </dgm:pt>
    <dgm:pt modelId="{A50A1332-141A-4737-B897-4B1E81E3990E}" type="parTrans" cxnId="{97477AA1-90AE-449B-B72A-C8968668ED86}">
      <dgm:prSet/>
      <dgm:spPr/>
      <dgm:t>
        <a:bodyPr/>
        <a:lstStyle/>
        <a:p>
          <a:endParaRPr lang="es-MX"/>
        </a:p>
      </dgm:t>
    </dgm:pt>
    <dgm:pt modelId="{C0EC5F92-0CFA-4F70-A8E5-D750BD4E22BA}" type="sibTrans" cxnId="{97477AA1-90AE-449B-B72A-C8968668ED86}">
      <dgm:prSet/>
      <dgm:spPr/>
      <dgm:t>
        <a:bodyPr/>
        <a:lstStyle/>
        <a:p>
          <a:endParaRPr lang="es-MX"/>
        </a:p>
      </dgm:t>
    </dgm:pt>
    <dgm:pt modelId="{D9A17582-1011-474C-9804-ACCE73A8702D}">
      <dgm:prSet phldrT="[Texto]" phldr="1"/>
      <dgm:spPr/>
      <dgm:t>
        <a:bodyPr/>
        <a:lstStyle/>
        <a:p>
          <a:endParaRPr lang="es-MX" dirty="0"/>
        </a:p>
      </dgm:t>
    </dgm:pt>
    <dgm:pt modelId="{D764FDE3-DE80-4B1F-AE18-9222E63218C4}" type="parTrans" cxnId="{8FC42256-49D7-4A56-B63D-590C5F5960BE}">
      <dgm:prSet/>
      <dgm:spPr/>
      <dgm:t>
        <a:bodyPr/>
        <a:lstStyle/>
        <a:p>
          <a:endParaRPr lang="es-MX"/>
        </a:p>
      </dgm:t>
    </dgm:pt>
    <dgm:pt modelId="{3B0D2B3A-CE07-407D-AD62-B132781CF86D}" type="sibTrans" cxnId="{8FC42256-49D7-4A56-B63D-590C5F5960BE}">
      <dgm:prSet/>
      <dgm:spPr/>
      <dgm:t>
        <a:bodyPr/>
        <a:lstStyle/>
        <a:p>
          <a:endParaRPr lang="es-MX"/>
        </a:p>
      </dgm:t>
    </dgm:pt>
    <dgm:pt modelId="{6EB0AC0E-341A-44F9-B830-F017B41A6880}" type="pres">
      <dgm:prSet presAssocID="{66201854-7ABF-4C13-9E57-8AB3EE4AB8AF}" presName="mainComposite" presStyleCnt="0">
        <dgm:presLayoutVars>
          <dgm:chPref val="1"/>
          <dgm:dir/>
          <dgm:animOne val="branch"/>
          <dgm:animLvl val="lvl"/>
          <dgm:resizeHandles val="exact"/>
        </dgm:presLayoutVars>
      </dgm:prSet>
      <dgm:spPr/>
      <dgm:t>
        <a:bodyPr/>
        <a:lstStyle/>
        <a:p>
          <a:endParaRPr lang="es-MX"/>
        </a:p>
      </dgm:t>
    </dgm:pt>
    <dgm:pt modelId="{800D89B2-00C0-412A-BCEF-3EF2760E9805}" type="pres">
      <dgm:prSet presAssocID="{66201854-7ABF-4C13-9E57-8AB3EE4AB8AF}" presName="hierFlow" presStyleCnt="0"/>
      <dgm:spPr/>
    </dgm:pt>
    <dgm:pt modelId="{4793897A-07E0-41BC-9B4C-35ED17886E99}" type="pres">
      <dgm:prSet presAssocID="{66201854-7ABF-4C13-9E57-8AB3EE4AB8AF}" presName="firstBuf" presStyleCnt="0"/>
      <dgm:spPr/>
    </dgm:pt>
    <dgm:pt modelId="{D114DD26-11A6-49C0-B72A-A49952739D9B}" type="pres">
      <dgm:prSet presAssocID="{66201854-7ABF-4C13-9E57-8AB3EE4AB8AF}" presName="hierChild1" presStyleCnt="0">
        <dgm:presLayoutVars>
          <dgm:chPref val="1"/>
          <dgm:animOne val="branch"/>
          <dgm:animLvl val="lvl"/>
        </dgm:presLayoutVars>
      </dgm:prSet>
      <dgm:spPr/>
    </dgm:pt>
    <dgm:pt modelId="{ADA26457-4B2E-4689-9193-DDD364979E72}" type="pres">
      <dgm:prSet presAssocID="{4775AE6F-48CE-436E-BD11-FB1EBC30C748}" presName="Name14" presStyleCnt="0"/>
      <dgm:spPr/>
    </dgm:pt>
    <dgm:pt modelId="{99D4791C-F1E8-4039-A109-29D468B0D22D}" type="pres">
      <dgm:prSet presAssocID="{4775AE6F-48CE-436E-BD11-FB1EBC30C748}" presName="level1Shape" presStyleLbl="node0" presStyleIdx="0" presStyleCnt="1">
        <dgm:presLayoutVars>
          <dgm:chPref val="3"/>
        </dgm:presLayoutVars>
      </dgm:prSet>
      <dgm:spPr/>
      <dgm:t>
        <a:bodyPr/>
        <a:lstStyle/>
        <a:p>
          <a:endParaRPr lang="es-MX"/>
        </a:p>
      </dgm:t>
    </dgm:pt>
    <dgm:pt modelId="{FF4760AB-2E12-48E2-A39E-31A01EEE9354}" type="pres">
      <dgm:prSet presAssocID="{4775AE6F-48CE-436E-BD11-FB1EBC30C748}" presName="hierChild2" presStyleCnt="0"/>
      <dgm:spPr/>
    </dgm:pt>
    <dgm:pt modelId="{A74C8F67-1270-45C2-9B36-F1E27CA56E3B}" type="pres">
      <dgm:prSet presAssocID="{58BD61C8-FC90-4450-AEDD-180D23927074}" presName="Name19" presStyleLbl="parChTrans1D2" presStyleIdx="0" presStyleCnt="1"/>
      <dgm:spPr/>
      <dgm:t>
        <a:bodyPr/>
        <a:lstStyle/>
        <a:p>
          <a:endParaRPr lang="es-MX"/>
        </a:p>
      </dgm:t>
    </dgm:pt>
    <dgm:pt modelId="{0D3BF0AC-3D0D-4E67-AAC6-17664AF2FC49}" type="pres">
      <dgm:prSet presAssocID="{C85D5E74-1433-4B38-BEF8-D36A1A46F493}" presName="Name21" presStyleCnt="0"/>
      <dgm:spPr/>
    </dgm:pt>
    <dgm:pt modelId="{C25D796C-FEFA-4083-9490-B7E64B739DA2}" type="pres">
      <dgm:prSet presAssocID="{C85D5E74-1433-4B38-BEF8-D36A1A46F493}" presName="level2Shape" presStyleLbl="node2" presStyleIdx="0" presStyleCnt="1" custLinFactNeighborX="-64747" custLinFactNeighborY="3428"/>
      <dgm:spPr/>
      <dgm:t>
        <a:bodyPr/>
        <a:lstStyle/>
        <a:p>
          <a:endParaRPr lang="es-MX"/>
        </a:p>
      </dgm:t>
    </dgm:pt>
    <dgm:pt modelId="{38874CB9-8AA2-4E26-99C9-B41029DB25F2}" type="pres">
      <dgm:prSet presAssocID="{C85D5E74-1433-4B38-BEF8-D36A1A46F493}" presName="hierChild3" presStyleCnt="0"/>
      <dgm:spPr/>
    </dgm:pt>
    <dgm:pt modelId="{60A81EAB-9345-4E57-9F03-FAD77490F857}" type="pres">
      <dgm:prSet presAssocID="{53CF7AC1-86C3-460B-A031-1AB88AE4F211}" presName="Name19" presStyleLbl="parChTrans1D3" presStyleIdx="0" presStyleCnt="1"/>
      <dgm:spPr/>
      <dgm:t>
        <a:bodyPr/>
        <a:lstStyle/>
        <a:p>
          <a:endParaRPr lang="es-MX"/>
        </a:p>
      </dgm:t>
    </dgm:pt>
    <dgm:pt modelId="{B9E578DA-0E2E-4AC8-8EB2-F38DC3E0826E}" type="pres">
      <dgm:prSet presAssocID="{F5309E34-E63B-43EB-B7F3-6C805CFF6BC5}" presName="Name21" presStyleCnt="0"/>
      <dgm:spPr/>
    </dgm:pt>
    <dgm:pt modelId="{ED7AAF6E-2922-432C-BDF4-C2558433D5DA}" type="pres">
      <dgm:prSet presAssocID="{F5309E34-E63B-43EB-B7F3-6C805CFF6BC5}" presName="level2Shape" presStyleLbl="node3" presStyleIdx="0" presStyleCnt="1" custLinFactNeighborX="-2684" custLinFactNeighborY="5044"/>
      <dgm:spPr/>
      <dgm:t>
        <a:bodyPr/>
        <a:lstStyle/>
        <a:p>
          <a:endParaRPr lang="es-MX"/>
        </a:p>
      </dgm:t>
    </dgm:pt>
    <dgm:pt modelId="{C579585E-4FBB-4ED8-AB67-B9F31D18F7EE}" type="pres">
      <dgm:prSet presAssocID="{F5309E34-E63B-43EB-B7F3-6C805CFF6BC5}" presName="hierChild3" presStyleCnt="0"/>
      <dgm:spPr/>
    </dgm:pt>
    <dgm:pt modelId="{EA6ED193-5566-4C93-B204-C7BFB571481B}" type="pres">
      <dgm:prSet presAssocID="{66201854-7ABF-4C13-9E57-8AB3EE4AB8AF}" presName="bgShapesFlow" presStyleCnt="0"/>
      <dgm:spPr/>
    </dgm:pt>
    <dgm:pt modelId="{ED73CB17-6212-49C8-BC75-410C1E4D608A}" type="pres">
      <dgm:prSet presAssocID="{4A0B0ACA-C5EF-47EB-A178-68333D022445}" presName="rectComp" presStyleCnt="0"/>
      <dgm:spPr/>
    </dgm:pt>
    <dgm:pt modelId="{9F890ED3-0A5E-4503-BD78-61BC3AFCEF56}" type="pres">
      <dgm:prSet presAssocID="{4A0B0ACA-C5EF-47EB-A178-68333D022445}" presName="bgRect" presStyleLbl="bgShp" presStyleIdx="0" presStyleCnt="3"/>
      <dgm:spPr/>
      <dgm:t>
        <a:bodyPr/>
        <a:lstStyle/>
        <a:p>
          <a:endParaRPr lang="es-MX"/>
        </a:p>
      </dgm:t>
    </dgm:pt>
    <dgm:pt modelId="{CB4D8174-5B8B-4F3B-9BF4-7A83838D37B7}" type="pres">
      <dgm:prSet presAssocID="{4A0B0ACA-C5EF-47EB-A178-68333D022445}" presName="bgRectTx" presStyleLbl="bgShp" presStyleIdx="0" presStyleCnt="3">
        <dgm:presLayoutVars>
          <dgm:bulletEnabled val="1"/>
        </dgm:presLayoutVars>
      </dgm:prSet>
      <dgm:spPr/>
      <dgm:t>
        <a:bodyPr/>
        <a:lstStyle/>
        <a:p>
          <a:endParaRPr lang="es-MX"/>
        </a:p>
      </dgm:t>
    </dgm:pt>
    <dgm:pt modelId="{659BFD2B-27D5-4A7D-BD0B-2F2139738DBA}" type="pres">
      <dgm:prSet presAssocID="{4A0B0ACA-C5EF-47EB-A178-68333D022445}" presName="spComp" presStyleCnt="0"/>
      <dgm:spPr/>
    </dgm:pt>
    <dgm:pt modelId="{9B6F1C88-3480-448A-AF30-A6B49489E9A2}" type="pres">
      <dgm:prSet presAssocID="{4A0B0ACA-C5EF-47EB-A178-68333D022445}" presName="vSp" presStyleCnt="0"/>
      <dgm:spPr/>
    </dgm:pt>
    <dgm:pt modelId="{B738CD9A-EBD1-4470-8CE9-C9DE79CD0D00}" type="pres">
      <dgm:prSet presAssocID="{72B22CB3-4B53-472A-9E9A-358E90462D7D}" presName="rectComp" presStyleCnt="0"/>
      <dgm:spPr/>
    </dgm:pt>
    <dgm:pt modelId="{6B8D49F0-D16F-4F80-B918-406912B9DC2A}" type="pres">
      <dgm:prSet presAssocID="{72B22CB3-4B53-472A-9E9A-358E90462D7D}" presName="bgRect" presStyleLbl="bgShp" presStyleIdx="1" presStyleCnt="3" custLinFactY="19858" custLinFactNeighborX="-1563" custLinFactNeighborY="100000"/>
      <dgm:spPr/>
      <dgm:t>
        <a:bodyPr/>
        <a:lstStyle/>
        <a:p>
          <a:endParaRPr lang="es-MX"/>
        </a:p>
      </dgm:t>
    </dgm:pt>
    <dgm:pt modelId="{ABF0E8F5-E4A0-4FA9-85BE-35808FC8520A}" type="pres">
      <dgm:prSet presAssocID="{72B22CB3-4B53-472A-9E9A-358E90462D7D}" presName="bgRectTx" presStyleLbl="bgShp" presStyleIdx="1" presStyleCnt="3">
        <dgm:presLayoutVars>
          <dgm:bulletEnabled val="1"/>
        </dgm:presLayoutVars>
      </dgm:prSet>
      <dgm:spPr/>
      <dgm:t>
        <a:bodyPr/>
        <a:lstStyle/>
        <a:p>
          <a:endParaRPr lang="es-MX"/>
        </a:p>
      </dgm:t>
    </dgm:pt>
    <dgm:pt modelId="{CD395335-1582-485F-AEA2-1E8F90164986}" type="pres">
      <dgm:prSet presAssocID="{72B22CB3-4B53-472A-9E9A-358E90462D7D}" presName="spComp" presStyleCnt="0"/>
      <dgm:spPr/>
    </dgm:pt>
    <dgm:pt modelId="{ACE47582-8055-4C78-9633-F5A08BC2D162}" type="pres">
      <dgm:prSet presAssocID="{72B22CB3-4B53-472A-9E9A-358E90462D7D}" presName="vSp" presStyleCnt="0"/>
      <dgm:spPr/>
    </dgm:pt>
    <dgm:pt modelId="{39A73B8B-5B5C-4636-B37B-FDBFEA569912}" type="pres">
      <dgm:prSet presAssocID="{D9A17582-1011-474C-9804-ACCE73A8702D}" presName="rectComp" presStyleCnt="0"/>
      <dgm:spPr/>
    </dgm:pt>
    <dgm:pt modelId="{713AF6CE-F17E-41B0-9E6B-A144F81E409B}" type="pres">
      <dgm:prSet presAssocID="{D9A17582-1011-474C-9804-ACCE73A8702D}" presName="bgRect" presStyleLbl="bgShp" presStyleIdx="2" presStyleCnt="3"/>
      <dgm:spPr/>
      <dgm:t>
        <a:bodyPr/>
        <a:lstStyle/>
        <a:p>
          <a:endParaRPr lang="es-MX"/>
        </a:p>
      </dgm:t>
    </dgm:pt>
    <dgm:pt modelId="{81F95E87-72A1-4E0D-9BEB-622531C89AE1}" type="pres">
      <dgm:prSet presAssocID="{D9A17582-1011-474C-9804-ACCE73A8702D}" presName="bgRectTx" presStyleLbl="bgShp" presStyleIdx="2" presStyleCnt="3">
        <dgm:presLayoutVars>
          <dgm:bulletEnabled val="1"/>
        </dgm:presLayoutVars>
      </dgm:prSet>
      <dgm:spPr/>
      <dgm:t>
        <a:bodyPr/>
        <a:lstStyle/>
        <a:p>
          <a:endParaRPr lang="es-MX"/>
        </a:p>
      </dgm:t>
    </dgm:pt>
  </dgm:ptLst>
  <dgm:cxnLst>
    <dgm:cxn modelId="{97477AA1-90AE-449B-B72A-C8968668ED86}" srcId="{66201854-7ABF-4C13-9E57-8AB3EE4AB8AF}" destId="{72B22CB3-4B53-472A-9E9A-358E90462D7D}" srcOrd="2" destOrd="0" parTransId="{A50A1332-141A-4737-B897-4B1E81E3990E}" sibTransId="{C0EC5F92-0CFA-4F70-A8E5-D750BD4E22BA}"/>
    <dgm:cxn modelId="{86A43B9D-38FB-4CD9-B2C1-6BA868114FBB}" type="presOf" srcId="{4A0B0ACA-C5EF-47EB-A178-68333D022445}" destId="{CB4D8174-5B8B-4F3B-9BF4-7A83838D37B7}" srcOrd="1" destOrd="0" presId="urn:microsoft.com/office/officeart/2005/8/layout/hierarchy6"/>
    <dgm:cxn modelId="{9D6FBC9C-86EF-49B9-90F3-CE45273CD1AF}" type="presOf" srcId="{4775AE6F-48CE-436E-BD11-FB1EBC30C748}" destId="{99D4791C-F1E8-4039-A109-29D468B0D22D}" srcOrd="0" destOrd="0" presId="urn:microsoft.com/office/officeart/2005/8/layout/hierarchy6"/>
    <dgm:cxn modelId="{5EE283DB-CBF1-46F2-BA37-FA529F43A148}" type="presOf" srcId="{72B22CB3-4B53-472A-9E9A-358E90462D7D}" destId="{ABF0E8F5-E4A0-4FA9-85BE-35808FC8520A}" srcOrd="1" destOrd="0" presId="urn:microsoft.com/office/officeart/2005/8/layout/hierarchy6"/>
    <dgm:cxn modelId="{79D13041-C1EE-4928-9A43-DD61BC293030}" type="presOf" srcId="{4A0B0ACA-C5EF-47EB-A178-68333D022445}" destId="{9F890ED3-0A5E-4503-BD78-61BC3AFCEF56}" srcOrd="0" destOrd="0" presId="urn:microsoft.com/office/officeart/2005/8/layout/hierarchy6"/>
    <dgm:cxn modelId="{063965AF-6737-44FB-BF87-FB075AE4964C}" type="presOf" srcId="{72B22CB3-4B53-472A-9E9A-358E90462D7D}" destId="{6B8D49F0-D16F-4F80-B918-406912B9DC2A}" srcOrd="0" destOrd="0" presId="urn:microsoft.com/office/officeart/2005/8/layout/hierarchy6"/>
    <dgm:cxn modelId="{B87D1650-FD7D-45A2-888B-C602A518FB79}" srcId="{C85D5E74-1433-4B38-BEF8-D36A1A46F493}" destId="{F5309E34-E63B-43EB-B7F3-6C805CFF6BC5}" srcOrd="0" destOrd="0" parTransId="{53CF7AC1-86C3-460B-A031-1AB88AE4F211}" sibTransId="{5C7C5778-64BD-4ACA-806E-E57B65DB881A}"/>
    <dgm:cxn modelId="{D9477617-1C52-4E90-836C-D43EB49AD26D}" type="presOf" srcId="{66201854-7ABF-4C13-9E57-8AB3EE4AB8AF}" destId="{6EB0AC0E-341A-44F9-B830-F017B41A6880}" srcOrd="0" destOrd="0" presId="urn:microsoft.com/office/officeart/2005/8/layout/hierarchy6"/>
    <dgm:cxn modelId="{7F4AA770-4B68-4C1A-A5BA-88D410548AC2}" srcId="{4775AE6F-48CE-436E-BD11-FB1EBC30C748}" destId="{C85D5E74-1433-4B38-BEF8-D36A1A46F493}" srcOrd="0" destOrd="0" parTransId="{58BD61C8-FC90-4450-AEDD-180D23927074}" sibTransId="{5624E814-A4FD-4C21-BD5F-177F33D34519}"/>
    <dgm:cxn modelId="{09BD9E12-8956-4581-A555-55AB322B2343}" srcId="{66201854-7ABF-4C13-9E57-8AB3EE4AB8AF}" destId="{4775AE6F-48CE-436E-BD11-FB1EBC30C748}" srcOrd="0" destOrd="0" parTransId="{56310209-74BE-4A4F-909D-6F9C1705A81A}" sibTransId="{0198AFA4-0BC9-4A69-8A63-10E5A0FE2027}"/>
    <dgm:cxn modelId="{FF58855F-0CD4-4299-9F65-4D04C35C2225}" type="presOf" srcId="{D9A17582-1011-474C-9804-ACCE73A8702D}" destId="{81F95E87-72A1-4E0D-9BEB-622531C89AE1}" srcOrd="1" destOrd="0" presId="urn:microsoft.com/office/officeart/2005/8/layout/hierarchy6"/>
    <dgm:cxn modelId="{8FC42256-49D7-4A56-B63D-590C5F5960BE}" srcId="{66201854-7ABF-4C13-9E57-8AB3EE4AB8AF}" destId="{D9A17582-1011-474C-9804-ACCE73A8702D}" srcOrd="3" destOrd="0" parTransId="{D764FDE3-DE80-4B1F-AE18-9222E63218C4}" sibTransId="{3B0D2B3A-CE07-407D-AD62-B132781CF86D}"/>
    <dgm:cxn modelId="{E3C98C6D-645B-4908-8E3A-3DB2616D1AF6}" type="presOf" srcId="{F5309E34-E63B-43EB-B7F3-6C805CFF6BC5}" destId="{ED7AAF6E-2922-432C-BDF4-C2558433D5DA}" srcOrd="0" destOrd="0" presId="urn:microsoft.com/office/officeart/2005/8/layout/hierarchy6"/>
    <dgm:cxn modelId="{626481AE-1920-46BF-BEC2-E0DC8499289E}" type="presOf" srcId="{D9A17582-1011-474C-9804-ACCE73A8702D}" destId="{713AF6CE-F17E-41B0-9E6B-A144F81E409B}" srcOrd="0" destOrd="0" presId="urn:microsoft.com/office/officeart/2005/8/layout/hierarchy6"/>
    <dgm:cxn modelId="{E8974805-A9EC-4392-A2D1-7C00DAEDBE56}" srcId="{66201854-7ABF-4C13-9E57-8AB3EE4AB8AF}" destId="{4A0B0ACA-C5EF-47EB-A178-68333D022445}" srcOrd="1" destOrd="0" parTransId="{03760E68-3ECE-4E4E-94B1-8B0E4895FD83}" sibTransId="{5A777D09-5732-45BF-BAD3-3E84C1853DDB}"/>
    <dgm:cxn modelId="{7EC49531-31DD-480E-B056-9C1109C212E7}" type="presOf" srcId="{58BD61C8-FC90-4450-AEDD-180D23927074}" destId="{A74C8F67-1270-45C2-9B36-F1E27CA56E3B}" srcOrd="0" destOrd="0" presId="urn:microsoft.com/office/officeart/2005/8/layout/hierarchy6"/>
    <dgm:cxn modelId="{6BF6FED3-ACFD-4C06-87FE-B32C48E19B4A}" type="presOf" srcId="{C85D5E74-1433-4B38-BEF8-D36A1A46F493}" destId="{C25D796C-FEFA-4083-9490-B7E64B739DA2}" srcOrd="0" destOrd="0" presId="urn:microsoft.com/office/officeart/2005/8/layout/hierarchy6"/>
    <dgm:cxn modelId="{34943A40-21AE-46BD-AF00-FD82EF74797A}" type="presOf" srcId="{53CF7AC1-86C3-460B-A031-1AB88AE4F211}" destId="{60A81EAB-9345-4E57-9F03-FAD77490F857}" srcOrd="0" destOrd="0" presId="urn:microsoft.com/office/officeart/2005/8/layout/hierarchy6"/>
    <dgm:cxn modelId="{C5DD8922-2F4C-4672-9532-5841990AD62A}" type="presParOf" srcId="{6EB0AC0E-341A-44F9-B830-F017B41A6880}" destId="{800D89B2-00C0-412A-BCEF-3EF2760E9805}" srcOrd="0" destOrd="0" presId="urn:microsoft.com/office/officeart/2005/8/layout/hierarchy6"/>
    <dgm:cxn modelId="{914256C7-AD1D-417F-A2FF-8483F91B3045}" type="presParOf" srcId="{800D89B2-00C0-412A-BCEF-3EF2760E9805}" destId="{4793897A-07E0-41BC-9B4C-35ED17886E99}" srcOrd="0" destOrd="0" presId="urn:microsoft.com/office/officeart/2005/8/layout/hierarchy6"/>
    <dgm:cxn modelId="{BC6E4608-709F-4C5C-96B8-148FC8269DB6}" type="presParOf" srcId="{800D89B2-00C0-412A-BCEF-3EF2760E9805}" destId="{D114DD26-11A6-49C0-B72A-A49952739D9B}" srcOrd="1" destOrd="0" presId="urn:microsoft.com/office/officeart/2005/8/layout/hierarchy6"/>
    <dgm:cxn modelId="{6DFE748A-4316-4346-8D9E-8782D5764D15}" type="presParOf" srcId="{D114DD26-11A6-49C0-B72A-A49952739D9B}" destId="{ADA26457-4B2E-4689-9193-DDD364979E72}" srcOrd="0" destOrd="0" presId="urn:microsoft.com/office/officeart/2005/8/layout/hierarchy6"/>
    <dgm:cxn modelId="{15E030E1-A281-46AB-B009-A835878082AC}" type="presParOf" srcId="{ADA26457-4B2E-4689-9193-DDD364979E72}" destId="{99D4791C-F1E8-4039-A109-29D468B0D22D}" srcOrd="0" destOrd="0" presId="urn:microsoft.com/office/officeart/2005/8/layout/hierarchy6"/>
    <dgm:cxn modelId="{AB529B72-3718-41E2-BB3C-671D9341EE57}" type="presParOf" srcId="{ADA26457-4B2E-4689-9193-DDD364979E72}" destId="{FF4760AB-2E12-48E2-A39E-31A01EEE9354}" srcOrd="1" destOrd="0" presId="urn:microsoft.com/office/officeart/2005/8/layout/hierarchy6"/>
    <dgm:cxn modelId="{6697FCB2-2F2D-4B9D-BF40-387B581F384D}" type="presParOf" srcId="{FF4760AB-2E12-48E2-A39E-31A01EEE9354}" destId="{A74C8F67-1270-45C2-9B36-F1E27CA56E3B}" srcOrd="0" destOrd="0" presId="urn:microsoft.com/office/officeart/2005/8/layout/hierarchy6"/>
    <dgm:cxn modelId="{6D53D4D3-4A36-409C-998B-AC986F567BA5}" type="presParOf" srcId="{FF4760AB-2E12-48E2-A39E-31A01EEE9354}" destId="{0D3BF0AC-3D0D-4E67-AAC6-17664AF2FC49}" srcOrd="1" destOrd="0" presId="urn:microsoft.com/office/officeart/2005/8/layout/hierarchy6"/>
    <dgm:cxn modelId="{E9359CD4-49FD-4EE1-ADAE-AC75EFF2FE99}" type="presParOf" srcId="{0D3BF0AC-3D0D-4E67-AAC6-17664AF2FC49}" destId="{C25D796C-FEFA-4083-9490-B7E64B739DA2}" srcOrd="0" destOrd="0" presId="urn:microsoft.com/office/officeart/2005/8/layout/hierarchy6"/>
    <dgm:cxn modelId="{BB66460B-089E-4A5A-BF70-D2D636448689}" type="presParOf" srcId="{0D3BF0AC-3D0D-4E67-AAC6-17664AF2FC49}" destId="{38874CB9-8AA2-4E26-99C9-B41029DB25F2}" srcOrd="1" destOrd="0" presId="urn:microsoft.com/office/officeart/2005/8/layout/hierarchy6"/>
    <dgm:cxn modelId="{316B947F-7BE4-415A-9040-C219F21CB070}" type="presParOf" srcId="{38874CB9-8AA2-4E26-99C9-B41029DB25F2}" destId="{60A81EAB-9345-4E57-9F03-FAD77490F857}" srcOrd="0" destOrd="0" presId="urn:microsoft.com/office/officeart/2005/8/layout/hierarchy6"/>
    <dgm:cxn modelId="{38E90CFB-9CBA-4EE7-9DF1-6A5803EEA1D9}" type="presParOf" srcId="{38874CB9-8AA2-4E26-99C9-B41029DB25F2}" destId="{B9E578DA-0E2E-4AC8-8EB2-F38DC3E0826E}" srcOrd="1" destOrd="0" presId="urn:microsoft.com/office/officeart/2005/8/layout/hierarchy6"/>
    <dgm:cxn modelId="{A71B6EAC-EBF4-4B7D-B919-E4E2E6F201BE}" type="presParOf" srcId="{B9E578DA-0E2E-4AC8-8EB2-F38DC3E0826E}" destId="{ED7AAF6E-2922-432C-BDF4-C2558433D5DA}" srcOrd="0" destOrd="0" presId="urn:microsoft.com/office/officeart/2005/8/layout/hierarchy6"/>
    <dgm:cxn modelId="{48C15C59-8280-4719-A5F7-417BF721762D}" type="presParOf" srcId="{B9E578DA-0E2E-4AC8-8EB2-F38DC3E0826E}" destId="{C579585E-4FBB-4ED8-AB67-B9F31D18F7EE}" srcOrd="1" destOrd="0" presId="urn:microsoft.com/office/officeart/2005/8/layout/hierarchy6"/>
    <dgm:cxn modelId="{912EACE4-D736-43F4-B887-606C65521017}" type="presParOf" srcId="{6EB0AC0E-341A-44F9-B830-F017B41A6880}" destId="{EA6ED193-5566-4C93-B204-C7BFB571481B}" srcOrd="1" destOrd="0" presId="urn:microsoft.com/office/officeart/2005/8/layout/hierarchy6"/>
    <dgm:cxn modelId="{2901C88D-ABAA-420D-8319-90DD01FA0DB3}" type="presParOf" srcId="{EA6ED193-5566-4C93-B204-C7BFB571481B}" destId="{ED73CB17-6212-49C8-BC75-410C1E4D608A}" srcOrd="0" destOrd="0" presId="urn:microsoft.com/office/officeart/2005/8/layout/hierarchy6"/>
    <dgm:cxn modelId="{A844CD5F-4256-493E-8F2E-B30CB14A4047}" type="presParOf" srcId="{ED73CB17-6212-49C8-BC75-410C1E4D608A}" destId="{9F890ED3-0A5E-4503-BD78-61BC3AFCEF56}" srcOrd="0" destOrd="0" presId="urn:microsoft.com/office/officeart/2005/8/layout/hierarchy6"/>
    <dgm:cxn modelId="{25532059-15BF-4160-870F-2514266D54E7}" type="presParOf" srcId="{ED73CB17-6212-49C8-BC75-410C1E4D608A}" destId="{CB4D8174-5B8B-4F3B-9BF4-7A83838D37B7}" srcOrd="1" destOrd="0" presId="urn:microsoft.com/office/officeart/2005/8/layout/hierarchy6"/>
    <dgm:cxn modelId="{72753DCF-DBE0-48CE-866A-5C099A087DD9}" type="presParOf" srcId="{EA6ED193-5566-4C93-B204-C7BFB571481B}" destId="{659BFD2B-27D5-4A7D-BD0B-2F2139738DBA}" srcOrd="1" destOrd="0" presId="urn:microsoft.com/office/officeart/2005/8/layout/hierarchy6"/>
    <dgm:cxn modelId="{5834EF07-5B7A-4660-8FCC-8B95324A19F3}" type="presParOf" srcId="{659BFD2B-27D5-4A7D-BD0B-2F2139738DBA}" destId="{9B6F1C88-3480-448A-AF30-A6B49489E9A2}" srcOrd="0" destOrd="0" presId="urn:microsoft.com/office/officeart/2005/8/layout/hierarchy6"/>
    <dgm:cxn modelId="{6CAA43D8-E15F-4163-8B98-B5658C8A6791}" type="presParOf" srcId="{EA6ED193-5566-4C93-B204-C7BFB571481B}" destId="{B738CD9A-EBD1-4470-8CE9-C9DE79CD0D00}" srcOrd="2" destOrd="0" presId="urn:microsoft.com/office/officeart/2005/8/layout/hierarchy6"/>
    <dgm:cxn modelId="{0D3509A2-6CEB-4225-8467-1F07368E5207}" type="presParOf" srcId="{B738CD9A-EBD1-4470-8CE9-C9DE79CD0D00}" destId="{6B8D49F0-D16F-4F80-B918-406912B9DC2A}" srcOrd="0" destOrd="0" presId="urn:microsoft.com/office/officeart/2005/8/layout/hierarchy6"/>
    <dgm:cxn modelId="{1B3F01AA-A190-4E02-8A27-B5D4FFC7E30A}" type="presParOf" srcId="{B738CD9A-EBD1-4470-8CE9-C9DE79CD0D00}" destId="{ABF0E8F5-E4A0-4FA9-85BE-35808FC8520A}" srcOrd="1" destOrd="0" presId="urn:microsoft.com/office/officeart/2005/8/layout/hierarchy6"/>
    <dgm:cxn modelId="{098BB2DF-01AA-4475-A46D-EA17086F20E2}" type="presParOf" srcId="{EA6ED193-5566-4C93-B204-C7BFB571481B}" destId="{CD395335-1582-485F-AEA2-1E8F90164986}" srcOrd="3" destOrd="0" presId="urn:microsoft.com/office/officeart/2005/8/layout/hierarchy6"/>
    <dgm:cxn modelId="{1F311C60-4ECD-4F45-821D-EE478D0D48DE}" type="presParOf" srcId="{CD395335-1582-485F-AEA2-1E8F90164986}" destId="{ACE47582-8055-4C78-9633-F5A08BC2D162}" srcOrd="0" destOrd="0" presId="urn:microsoft.com/office/officeart/2005/8/layout/hierarchy6"/>
    <dgm:cxn modelId="{4D466766-A88E-4AB3-B467-49F6EA598F95}" type="presParOf" srcId="{EA6ED193-5566-4C93-B204-C7BFB571481B}" destId="{39A73B8B-5B5C-4636-B37B-FDBFEA569912}" srcOrd="4" destOrd="0" presId="urn:microsoft.com/office/officeart/2005/8/layout/hierarchy6"/>
    <dgm:cxn modelId="{91BC3C27-BC87-4B5C-8615-AE19B5349585}" type="presParOf" srcId="{39A73B8B-5B5C-4636-B37B-FDBFEA569912}" destId="{713AF6CE-F17E-41B0-9E6B-A144F81E409B}" srcOrd="0" destOrd="0" presId="urn:microsoft.com/office/officeart/2005/8/layout/hierarchy6"/>
    <dgm:cxn modelId="{543D5CC1-71E6-4A57-87CD-CB0769CBB010}" type="presParOf" srcId="{39A73B8B-5B5C-4636-B37B-FDBFEA569912}" destId="{81F95E87-72A1-4E0D-9BEB-622531C89AE1}" srcOrd="1" destOrd="0" presId="urn:microsoft.com/office/officeart/2005/8/layout/hierarchy6"/>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19" name="18 Marcador de pie de página"/>
          <p:cNvSpPr>
            <a:spLocks noGrp="1"/>
          </p:cNvSpPr>
          <p:nvPr>
            <p:ph type="ftr" sz="quarter" idx="11"/>
          </p:nvPr>
        </p:nvSpPr>
        <p:spPr/>
        <p:txBody>
          <a:bodyPr/>
          <a:lstStyle/>
          <a:p>
            <a:endParaRPr lang="es-MX"/>
          </a:p>
        </p:txBody>
      </p:sp>
      <p:sp>
        <p:nvSpPr>
          <p:cNvPr id="27" name="26 Marcador de número de diapositiva"/>
          <p:cNvSpPr>
            <a:spLocks noGrp="1"/>
          </p:cNvSpPr>
          <p:nvPr>
            <p:ph type="sldNum" sz="quarter" idx="12"/>
          </p:nvPr>
        </p:nvSpPr>
        <p:spPr/>
        <p:txBody>
          <a:bodyPr/>
          <a:lstStyle/>
          <a:p>
            <a:fld id="{AEBE3EFE-2101-4F27-BE59-97950553A800}"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BE3EFE-2101-4F27-BE59-97950553A800}" type="slidenum">
              <a:rPr lang="es-MX" smtClean="0"/>
              <a:pPr/>
              <a:t>‹Nº›</a:t>
            </a:fld>
            <a:endParaRPr lang="es-MX"/>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BE3EFE-2101-4F27-BE59-97950553A800}" type="slidenum">
              <a:rPr lang="es-MX" smtClean="0"/>
              <a:pPr/>
              <a:t>‹Nº›</a:t>
            </a:fld>
            <a:endParaRPr lang="es-MX"/>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BE3EFE-2101-4F27-BE59-97950553A800}" type="slidenum">
              <a:rPr lang="es-MX" smtClean="0"/>
              <a:pPr/>
              <a:t>‹Nº›</a:t>
            </a:fld>
            <a:endParaRPr lang="es-MX"/>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BE3EFE-2101-4F27-BE59-97950553A800}"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BE3EFE-2101-4F27-BE59-97950553A800}" type="slidenum">
              <a:rPr lang="es-MX" smtClean="0"/>
              <a:pPr/>
              <a:t>‹Nº›</a:t>
            </a:fld>
            <a:endParaRPr lang="es-MX"/>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AEBE3EFE-2101-4F27-BE59-97950553A800}" type="slidenum">
              <a:rPr lang="es-MX" smtClean="0"/>
              <a:pPr/>
              <a:t>‹Nº›</a:t>
            </a:fld>
            <a:endParaRPr lang="es-MX"/>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8" name="7 Marcador de número de diapositiva"/>
          <p:cNvSpPr>
            <a:spLocks noGrp="1"/>
          </p:cNvSpPr>
          <p:nvPr>
            <p:ph type="sldNum" sz="quarter" idx="11"/>
          </p:nvPr>
        </p:nvSpPr>
        <p:spPr/>
        <p:txBody>
          <a:bodyPr/>
          <a:lstStyle/>
          <a:p>
            <a:fld id="{AEBE3EFE-2101-4F27-BE59-97950553A800}" type="slidenum">
              <a:rPr lang="es-MX" smtClean="0"/>
              <a:pPr/>
              <a:t>‹Nº›</a:t>
            </a:fld>
            <a:endParaRPr lang="es-MX"/>
          </a:p>
        </p:txBody>
      </p:sp>
      <p:sp>
        <p:nvSpPr>
          <p:cNvPr id="9" name="8 Marcador de pie de página"/>
          <p:cNvSpPr>
            <a:spLocks noGrp="1"/>
          </p:cNvSpPr>
          <p:nvPr>
            <p:ph type="ftr" sz="quarter" idx="12"/>
          </p:nvPr>
        </p:nvSpPr>
        <p:spPr/>
        <p:txBody>
          <a:bodyPr/>
          <a:lstStyle/>
          <a:p>
            <a:endParaRPr lang="es-MX"/>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AEBE3EFE-2101-4F27-BE59-97950553A800}" type="slidenum">
              <a:rPr lang="es-MX" smtClean="0"/>
              <a:pPr/>
              <a:t>‹Nº›</a:t>
            </a:fld>
            <a:endParaRPr lang="es-MX"/>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B3C0556-43BF-4BAB-A265-60A68A916DB5}" type="datetimeFigureOut">
              <a:rPr lang="es-MX" smtClean="0"/>
              <a:pPr/>
              <a:t>30/08/2012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156448" y="6422064"/>
            <a:ext cx="762000" cy="365125"/>
          </a:xfrm>
        </p:spPr>
        <p:txBody>
          <a:bodyPr/>
          <a:lstStyle/>
          <a:p>
            <a:fld id="{AEBE3EFE-2101-4F27-BE59-97950553A800}" type="slidenum">
              <a:rPr lang="es-MX" smtClean="0"/>
              <a:pPr/>
              <a:t>‹Nº›</a:t>
            </a:fld>
            <a:endParaRPr lang="es-MX"/>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2B3C0556-43BF-4BAB-A265-60A68A916DB5}" type="datetimeFigureOut">
              <a:rPr lang="es-MX" smtClean="0"/>
              <a:pPr/>
              <a:t>30/08/2012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BE3EFE-2101-4F27-BE59-97950553A800}" type="slidenum">
              <a:rPr lang="es-MX" smtClean="0"/>
              <a:pPr/>
              <a:t>‹Nº›</a:t>
            </a:fld>
            <a:endParaRPr lang="es-MX"/>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B3C0556-43BF-4BAB-A265-60A68A916DB5}" type="datetimeFigureOut">
              <a:rPr lang="es-MX" smtClean="0"/>
              <a:pPr/>
              <a:t>30/08/2012</a:t>
            </a:fld>
            <a:endParaRPr lang="es-MX"/>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MX"/>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EBE3EFE-2101-4F27-BE59-97950553A800}" type="slidenum">
              <a:rPr lang="es-MX" smtClean="0"/>
              <a:pPr/>
              <a:t>‹Nº›</a:t>
            </a:fld>
            <a:endParaRPr lang="es-MX"/>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half" idx="1"/>
          </p:nvPr>
        </p:nvSpPr>
        <p:spPr/>
        <p:txBody>
          <a:bodyPr>
            <a:normAutofit lnSpcReduction="10000"/>
          </a:bodyPr>
          <a:lstStyle/>
          <a:p>
            <a:pPr algn="ctr">
              <a:buNone/>
            </a:pPr>
            <a:r>
              <a:rPr lang="es-MX" i="1" smtClean="0">
                <a:solidFill>
                  <a:srgbClr val="C00000"/>
                </a:solidFill>
                <a:latin typeface="Arial" pitchFamily="34" charset="0"/>
                <a:cs typeface="Arial" pitchFamily="34" charset="0"/>
              </a:rPr>
              <a:t>PROFESOR: </a:t>
            </a:r>
            <a:r>
              <a:rPr lang="es-MX" smtClean="0">
                <a:solidFill>
                  <a:srgbClr val="C00000"/>
                </a:solidFill>
                <a:latin typeface="Arial" pitchFamily="34" charset="0"/>
                <a:cs typeface="Arial" pitchFamily="34" charset="0"/>
              </a:rPr>
              <a:t>MIGUEL QUINTERO RUELAS</a:t>
            </a:r>
          </a:p>
          <a:p>
            <a:pPr algn="ctr">
              <a:buNone/>
            </a:pPr>
            <a:endParaRPr lang="es-MX" smtClean="0">
              <a:solidFill>
                <a:srgbClr val="C00000"/>
              </a:solidFill>
              <a:latin typeface="Arial" pitchFamily="34" charset="0"/>
              <a:cs typeface="Arial" pitchFamily="34" charset="0"/>
            </a:endParaRPr>
          </a:p>
          <a:p>
            <a:pPr algn="ctr">
              <a:buNone/>
            </a:pPr>
            <a:r>
              <a:rPr lang="es-MX" smtClean="0">
                <a:solidFill>
                  <a:srgbClr val="C00000"/>
                </a:solidFill>
                <a:latin typeface="Arial" pitchFamily="34" charset="0"/>
                <a:cs typeface="Arial" pitchFamily="34" charset="0"/>
              </a:rPr>
              <a:t>INOB 3 CICLO ESCOLAR.</a:t>
            </a:r>
          </a:p>
          <a:p>
            <a:pPr>
              <a:buNone/>
            </a:pPr>
            <a:endParaRPr lang="es-MX" smtClean="0">
              <a:solidFill>
                <a:srgbClr val="C00000"/>
              </a:solidFill>
              <a:latin typeface="Arial" pitchFamily="34" charset="0"/>
              <a:cs typeface="Arial" pitchFamily="34" charset="0"/>
            </a:endParaRPr>
          </a:p>
          <a:p>
            <a:pPr algn="r">
              <a:buNone/>
            </a:pPr>
            <a:endParaRPr lang="es-MX" smtClean="0">
              <a:solidFill>
                <a:srgbClr val="C00000"/>
              </a:solidFill>
              <a:latin typeface="Arial" pitchFamily="34" charset="0"/>
              <a:cs typeface="Arial" pitchFamily="34" charset="0"/>
            </a:endParaRPr>
          </a:p>
          <a:p>
            <a:pPr algn="r">
              <a:buNone/>
            </a:pPr>
            <a:endParaRPr lang="es-MX" smtClean="0">
              <a:solidFill>
                <a:srgbClr val="C00000"/>
              </a:solidFill>
              <a:latin typeface="Arial" pitchFamily="34" charset="0"/>
              <a:cs typeface="Arial" pitchFamily="34" charset="0"/>
            </a:endParaRPr>
          </a:p>
          <a:p>
            <a:pPr algn="r">
              <a:buNone/>
            </a:pPr>
            <a:r>
              <a:rPr lang="es-MX" smtClean="0">
                <a:solidFill>
                  <a:srgbClr val="C00000"/>
                </a:solidFill>
                <a:latin typeface="Arial" pitchFamily="34" charset="0"/>
                <a:cs typeface="Arial" pitchFamily="34" charset="0"/>
              </a:rPr>
              <a:t>30 DE  AGOSTO DEL 2012</a:t>
            </a:r>
            <a:endParaRPr lang="es-MX" dirty="0" smtClean="0">
              <a:solidFill>
                <a:srgbClr val="C00000"/>
              </a:solidFill>
              <a:latin typeface="Arial" pitchFamily="34" charset="0"/>
              <a:cs typeface="Arial" pitchFamily="34" charset="0"/>
            </a:endParaRPr>
          </a:p>
        </p:txBody>
      </p:sp>
      <p:sp>
        <p:nvSpPr>
          <p:cNvPr id="4" name="3 Marcador de texto"/>
          <p:cNvSpPr>
            <a:spLocks noGrp="1"/>
          </p:cNvSpPr>
          <p:nvPr>
            <p:ph type="body" idx="2"/>
          </p:nvPr>
        </p:nvSpPr>
        <p:spPr>
          <a:xfrm>
            <a:off x="1000100" y="357166"/>
            <a:ext cx="6686568" cy="914400"/>
          </a:xfrm>
        </p:spPr>
        <p:txBody>
          <a:bodyPr>
            <a:noAutofit/>
          </a:bodyPr>
          <a:lstStyle/>
          <a:p>
            <a:pPr algn="ctr"/>
            <a:r>
              <a:rPr lang="es-MX" sz="3200" smtClean="0">
                <a:solidFill>
                  <a:srgbClr val="C00000"/>
                </a:solidFill>
              </a:rPr>
              <a:t>TOPOGRAFIA GENERAL</a:t>
            </a:r>
            <a:endParaRPr lang="es-MX" sz="3200" dirty="0">
              <a:solidFill>
                <a:srgbClr val="C00000"/>
              </a:solidFill>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dirty="0" smtClean="0">
                <a:solidFill>
                  <a:srgbClr val="FF0000"/>
                </a:solidFill>
              </a:rPr>
              <a:t>2.- Dibujo</a:t>
            </a:r>
            <a:endParaRPr lang="es-MX" dirty="0">
              <a:solidFill>
                <a:srgbClr val="FF0000"/>
              </a:solidFill>
            </a:endParaRPr>
          </a:p>
        </p:txBody>
      </p:sp>
      <p:sp>
        <p:nvSpPr>
          <p:cNvPr id="3" name="2 Marcador de contenido"/>
          <p:cNvSpPr>
            <a:spLocks noGrp="1"/>
          </p:cNvSpPr>
          <p:nvPr>
            <p:ph idx="1"/>
          </p:nvPr>
        </p:nvSpPr>
        <p:spPr/>
        <p:txBody>
          <a:bodyPr/>
          <a:lstStyle/>
          <a:p>
            <a:r>
              <a:rPr lang="es-AR" dirty="0" smtClean="0"/>
              <a:t>Antes de construir un plano se debe, en ocasiones, determinar la escala que se utilizara. Es la relación fija que todas las distancias en el plano guardan  con las distancias correspondientes del terreno.</a:t>
            </a:r>
          </a:p>
          <a:p>
            <a:endParaRPr lang="es-MX"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dirty="0" smtClean="0">
                <a:solidFill>
                  <a:srgbClr val="FF0000"/>
                </a:solidFill>
                <a:latin typeface="Arial" pitchFamily="34" charset="0"/>
                <a:cs typeface="Arial" pitchFamily="34" charset="0"/>
              </a:rPr>
              <a:t>Escala numérica</a:t>
            </a:r>
            <a:endParaRPr lang="es-MX" dirty="0">
              <a:solidFill>
                <a:srgbClr val="FF0000"/>
              </a:solidFill>
              <a:latin typeface="Arial" pitchFamily="34" charset="0"/>
              <a:cs typeface="Arial" pitchFamily="34" charset="0"/>
            </a:endParaRPr>
          </a:p>
        </p:txBody>
      </p:sp>
      <p:sp>
        <p:nvSpPr>
          <p:cNvPr id="3" name="2 Marcador de contenido"/>
          <p:cNvSpPr>
            <a:spLocks noGrp="1"/>
          </p:cNvSpPr>
          <p:nvPr>
            <p:ph idx="1"/>
          </p:nvPr>
        </p:nvSpPr>
        <p:spPr/>
        <p:txBody>
          <a:bodyPr/>
          <a:lstStyle/>
          <a:p>
            <a:r>
              <a:rPr lang="es-AR" dirty="0" smtClean="0"/>
              <a:t>Es la relación de la distancia del plano a la distancia correspondiente en el terreno.</a:t>
            </a:r>
          </a:p>
          <a:p>
            <a:pPr>
              <a:buNone/>
            </a:pPr>
            <a:r>
              <a:rPr lang="es-AR" dirty="0" smtClean="0"/>
              <a:t>                    </a:t>
            </a:r>
          </a:p>
          <a:p>
            <a:pPr>
              <a:buNone/>
            </a:pPr>
            <a:r>
              <a:rPr lang="es-AR" dirty="0" smtClean="0"/>
              <a:t>                          __1__       ó  1:1000</a:t>
            </a:r>
          </a:p>
          <a:p>
            <a:pPr>
              <a:buNone/>
            </a:pPr>
            <a:r>
              <a:rPr lang="es-AR" dirty="0" smtClean="0"/>
              <a:t>                           1000</a:t>
            </a:r>
            <a:endParaRPr lang="es-MX" dirty="0"/>
          </a:p>
        </p:txBody>
      </p:sp>
      <p:pic>
        <p:nvPicPr>
          <p:cNvPr id="4" name="3 Imagen" descr="imagesCABS4M2K.jpg"/>
          <p:cNvPicPr>
            <a:picLocks noChangeAspect="1"/>
          </p:cNvPicPr>
          <p:nvPr/>
        </p:nvPicPr>
        <p:blipFill>
          <a:blip r:embed="rId2"/>
          <a:stretch>
            <a:fillRect/>
          </a:stretch>
        </p:blipFill>
        <p:spPr>
          <a:xfrm>
            <a:off x="5214942" y="4429132"/>
            <a:ext cx="3181355" cy="2115398"/>
          </a:xfrm>
          <a:prstGeom prst="rect">
            <a:avLst/>
          </a:prstGeom>
          <a:ln>
            <a:noFill/>
          </a:ln>
          <a:effectLst>
            <a:softEdge rad="112500"/>
          </a:effectLst>
        </p:spPr>
      </p:pic>
      <p:pic>
        <p:nvPicPr>
          <p:cNvPr id="5" name="4 Imagen" descr="imagesCAF9SOP0.jpg"/>
          <p:cNvPicPr>
            <a:picLocks noChangeAspect="1"/>
          </p:cNvPicPr>
          <p:nvPr/>
        </p:nvPicPr>
        <p:blipFill>
          <a:blip r:embed="rId3"/>
          <a:stretch>
            <a:fillRect/>
          </a:stretch>
        </p:blipFill>
        <p:spPr>
          <a:xfrm>
            <a:off x="500034" y="3571876"/>
            <a:ext cx="2066589" cy="115729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dirty="0" smtClean="0">
                <a:solidFill>
                  <a:srgbClr val="FF0000"/>
                </a:solidFill>
                <a:latin typeface="Arial" pitchFamily="34" charset="0"/>
                <a:cs typeface="Arial" pitchFamily="34" charset="0"/>
              </a:rPr>
              <a:t>Escala grafica</a:t>
            </a:r>
            <a:endParaRPr lang="es-MX" dirty="0">
              <a:solidFill>
                <a:srgbClr val="FF0000"/>
              </a:solidFill>
              <a:latin typeface="Arial" pitchFamily="34" charset="0"/>
              <a:cs typeface="Arial" pitchFamily="34" charset="0"/>
            </a:endParaRPr>
          </a:p>
        </p:txBody>
      </p:sp>
      <p:sp>
        <p:nvSpPr>
          <p:cNvPr id="3" name="2 Marcador de contenido"/>
          <p:cNvSpPr>
            <a:spLocks noGrp="1"/>
          </p:cNvSpPr>
          <p:nvPr>
            <p:ph idx="1"/>
          </p:nvPr>
        </p:nvSpPr>
        <p:spPr/>
        <p:txBody>
          <a:bodyPr>
            <a:normAutofit fontScale="92500"/>
          </a:bodyPr>
          <a:lstStyle/>
          <a:p>
            <a:r>
              <a:rPr lang="es-AR" dirty="0" smtClean="0"/>
              <a:t>Es una línea subdividida en distancias del plano correspondientes a unidades de longitud en el terreno.</a:t>
            </a:r>
          </a:p>
          <a:p>
            <a:pPr>
              <a:buNone/>
            </a:pPr>
            <a:r>
              <a:rPr lang="es-AR" dirty="0" smtClean="0"/>
              <a:t>    La formula general de la escala es: </a:t>
            </a:r>
          </a:p>
          <a:p>
            <a:pPr>
              <a:buNone/>
            </a:pPr>
            <a:r>
              <a:rPr lang="es-AR" dirty="0" smtClean="0"/>
              <a:t>        l/L = 1/M</a:t>
            </a:r>
          </a:p>
          <a:p>
            <a:pPr>
              <a:buNone/>
            </a:pPr>
            <a:r>
              <a:rPr lang="es-AR" dirty="0" smtClean="0"/>
              <a:t>  donde; L= longitud de medida en el terreno</a:t>
            </a:r>
          </a:p>
          <a:p>
            <a:pPr>
              <a:buNone/>
            </a:pPr>
            <a:r>
              <a:rPr lang="es-AR" dirty="0" smtClean="0"/>
              <a:t>                l= longitud en el plano; y</a:t>
            </a:r>
          </a:p>
          <a:p>
            <a:pPr>
              <a:buNone/>
            </a:pPr>
            <a:r>
              <a:rPr lang="es-AR" dirty="0" smtClean="0"/>
              <a:t>               M= denominador o modulo de la escala.</a:t>
            </a:r>
          </a:p>
          <a:p>
            <a:endParaRPr lang="es-MX"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7467600" cy="1143000"/>
          </a:xfrm>
        </p:spPr>
        <p:txBody>
          <a:bodyPr/>
          <a:lstStyle/>
          <a:p>
            <a:pPr algn="ctr"/>
            <a:r>
              <a:rPr lang="es-AR" dirty="0" smtClean="0">
                <a:solidFill>
                  <a:srgbClr val="FF0000"/>
                </a:solidFill>
                <a:latin typeface="Arial" pitchFamily="34" charset="0"/>
                <a:cs typeface="Arial" pitchFamily="34" charset="0"/>
              </a:rPr>
              <a:t>Construcción del plano</a:t>
            </a:r>
            <a:endParaRPr lang="es-MX" dirty="0">
              <a:solidFill>
                <a:srgbClr val="FF0000"/>
              </a:solidFill>
              <a:latin typeface="Arial" pitchFamily="34" charset="0"/>
              <a:cs typeface="Arial" pitchFamily="34" charset="0"/>
            </a:endParaRPr>
          </a:p>
        </p:txBody>
      </p:sp>
      <p:sp>
        <p:nvSpPr>
          <p:cNvPr id="3" name="2 Marcador de contenido"/>
          <p:cNvSpPr>
            <a:spLocks noGrp="1"/>
          </p:cNvSpPr>
          <p:nvPr>
            <p:ph idx="1"/>
          </p:nvPr>
        </p:nvSpPr>
        <p:spPr/>
        <p:txBody>
          <a:bodyPr/>
          <a:lstStyle/>
          <a:p>
            <a:r>
              <a:rPr lang="es-AR" dirty="0" smtClean="0"/>
              <a:t>De preferencia la parte superior debe representar el norte, aunque pueden exigir otra orientación.</a:t>
            </a:r>
          </a:p>
          <a:p>
            <a:r>
              <a:rPr lang="es-AR" dirty="0" smtClean="0"/>
              <a:t>El estilo de letra será sencillo; para datos referentes al terreno se usara el tipo romano moderno vertical y para los datos referentes a las aguas el tipo cursivo.</a:t>
            </a:r>
          </a:p>
          <a:p>
            <a:endParaRPr lang="es-MX"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TOPOGRAFICO.jpg"/>
          <p:cNvPicPr>
            <a:picLocks noChangeAspect="1"/>
          </p:cNvPicPr>
          <p:nvPr/>
        </p:nvPicPr>
        <p:blipFill>
          <a:blip r:embed="rId2"/>
          <a:stretch>
            <a:fillRect/>
          </a:stretch>
        </p:blipFill>
        <p:spPr>
          <a:xfrm>
            <a:off x="6572264" y="1785926"/>
            <a:ext cx="2357454" cy="1573391"/>
          </a:xfrm>
          <a:prstGeom prst="rect">
            <a:avLst/>
          </a:prstGeom>
        </p:spPr>
      </p:pic>
      <p:sp>
        <p:nvSpPr>
          <p:cNvPr id="2" name="1 Título"/>
          <p:cNvSpPr>
            <a:spLocks noGrp="1"/>
          </p:cNvSpPr>
          <p:nvPr>
            <p:ph type="title"/>
          </p:nvPr>
        </p:nvSpPr>
        <p:spPr/>
        <p:txBody>
          <a:bodyPr>
            <a:normAutofit fontScale="90000"/>
          </a:bodyPr>
          <a:lstStyle/>
          <a:p>
            <a:r>
              <a:rPr lang="es-MX" sz="4800" b="1" i="1" dirty="0" smtClean="0">
                <a:solidFill>
                  <a:srgbClr val="C00000"/>
                </a:solidFill>
              </a:rPr>
              <a:t>Títulos  que debe de llevar un plano</a:t>
            </a:r>
            <a:endParaRPr lang="es-MX" dirty="0">
              <a:solidFill>
                <a:srgbClr val="C00000"/>
              </a:solidFill>
            </a:endParaRPr>
          </a:p>
        </p:txBody>
      </p:sp>
      <p:sp>
        <p:nvSpPr>
          <p:cNvPr id="3" name="2 Marcador de contenido"/>
          <p:cNvSpPr>
            <a:spLocks noGrp="1"/>
          </p:cNvSpPr>
          <p:nvPr>
            <p:ph idx="1"/>
          </p:nvPr>
        </p:nvSpPr>
        <p:spPr/>
        <p:txBody>
          <a:bodyPr>
            <a:normAutofit fontScale="47500" lnSpcReduction="20000"/>
          </a:bodyPr>
          <a:lstStyle/>
          <a:p>
            <a:r>
              <a:rPr lang="es-MX" sz="3600" dirty="0" smtClean="0"/>
              <a:t>1.-clase de plano.</a:t>
            </a:r>
          </a:p>
          <a:p>
            <a:r>
              <a:rPr lang="es-MX" sz="3600" dirty="0" smtClean="0"/>
              <a:t>2.-objeto del plano si se presentan detalles especiales.</a:t>
            </a:r>
          </a:p>
          <a:p>
            <a:r>
              <a:rPr lang="es-MX" sz="3600" dirty="0" smtClean="0"/>
              <a:t>3.-localizacion del terreno levantado.</a:t>
            </a:r>
          </a:p>
          <a:p>
            <a:r>
              <a:rPr lang="es-MX" sz="3600" dirty="0" smtClean="0"/>
              <a:t>4.-nombre del propietario.</a:t>
            </a:r>
          </a:p>
          <a:p>
            <a:r>
              <a:rPr lang="es-MX" sz="3600" dirty="0" smtClean="0"/>
              <a:t>5.-escala del plano</a:t>
            </a:r>
          </a:p>
          <a:p>
            <a:r>
              <a:rPr lang="es-MX" sz="3600" dirty="0" smtClean="0"/>
              <a:t>6.- fecha.</a:t>
            </a:r>
          </a:p>
          <a:p>
            <a:r>
              <a:rPr lang="es-MX" sz="3600" dirty="0" smtClean="0"/>
              <a:t>7.-nombre del ingeniero responsable</a:t>
            </a:r>
          </a:p>
          <a:p>
            <a:endParaRPr lang="es-MX" sz="2000" dirty="0" smtClean="0"/>
          </a:p>
          <a:p>
            <a:r>
              <a:rPr lang="es-MX" sz="4800" b="1" i="1" dirty="0" smtClean="0">
                <a:solidFill>
                  <a:srgbClr val="C00000"/>
                </a:solidFill>
              </a:rPr>
              <a:t>DATOS DE LOS PLANOS TOPOGRAFICOS</a:t>
            </a:r>
          </a:p>
          <a:p>
            <a:r>
              <a:rPr lang="es-MX" sz="3200" dirty="0" smtClean="0"/>
              <a:t>1.- la longitud de cada lado del polígono.</a:t>
            </a:r>
          </a:p>
          <a:p>
            <a:r>
              <a:rPr lang="es-MX" sz="3200" dirty="0" smtClean="0"/>
              <a:t>2.-el Angulo entre cada par de los lados consecutivos.</a:t>
            </a:r>
          </a:p>
          <a:p>
            <a:r>
              <a:rPr lang="es-MX" sz="3200" dirty="0" smtClean="0"/>
              <a:t>3.-la superficie del terreno incluido.</a:t>
            </a:r>
          </a:p>
          <a:p>
            <a:r>
              <a:rPr lang="es-MX" sz="3200" dirty="0" smtClean="0"/>
              <a:t>4.-el nombre del propietario del terreno y de los propietarios de los terrenos adyacentes al levantado.</a:t>
            </a:r>
          </a:p>
          <a:p>
            <a:r>
              <a:rPr lang="es-MX" sz="3200" dirty="0" smtClean="0"/>
              <a:t>5.- la dirección de la meridiana.</a:t>
            </a:r>
          </a:p>
          <a:p>
            <a:r>
              <a:rPr lang="es-MX" sz="3200" dirty="0" smtClean="0"/>
              <a:t>6.-la escala</a:t>
            </a:r>
          </a:p>
          <a:p>
            <a:endParaRPr lang="es-MX" dirty="0"/>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7224" y="285728"/>
            <a:ext cx="7467600" cy="1214446"/>
          </a:xfrm>
        </p:spPr>
        <p:txBody>
          <a:bodyPr>
            <a:normAutofit/>
          </a:bodyPr>
          <a:lstStyle/>
          <a:p>
            <a:r>
              <a:rPr lang="es-MX" sz="2400" b="1" i="1" dirty="0" smtClean="0">
                <a:solidFill>
                  <a:srgbClr val="C00000"/>
                </a:solidFill>
              </a:rPr>
              <a:t>SIMBOLOS O CLAVE DE SIMBOLOS QUE NO SEAN DE LOS CORRESPONDIENTES A SIGNOS CONVENCIONALES</a:t>
            </a:r>
            <a:endParaRPr lang="es-MX" sz="2400" dirty="0">
              <a:solidFill>
                <a:srgbClr val="C00000"/>
              </a:solidFill>
            </a:endParaRPr>
          </a:p>
        </p:txBody>
      </p:sp>
      <p:sp>
        <p:nvSpPr>
          <p:cNvPr id="3" name="2 Marcador de contenido"/>
          <p:cNvSpPr>
            <a:spLocks noGrp="1"/>
          </p:cNvSpPr>
          <p:nvPr>
            <p:ph idx="1"/>
          </p:nvPr>
        </p:nvSpPr>
        <p:spPr/>
        <p:txBody>
          <a:bodyPr>
            <a:normAutofit fontScale="55000" lnSpcReduction="20000"/>
          </a:bodyPr>
          <a:lstStyle/>
          <a:p>
            <a:r>
              <a:rPr lang="es-MX" sz="3200" dirty="0" smtClean="0"/>
              <a:t>Un símbolo es un diagrama , dibujo , letra o abreviatura que por convención se supone que representa una característica especifica u objeto y su tamaño debería ser en cierta forma proporcional la escala del plano </a:t>
            </a:r>
          </a:p>
          <a:p>
            <a:endParaRPr lang="es-MX" sz="3200" dirty="0" smtClean="0"/>
          </a:p>
          <a:p>
            <a:endParaRPr lang="es-MX" sz="3200" dirty="0" smtClean="0"/>
          </a:p>
          <a:p>
            <a:r>
              <a:rPr lang="es-MX" sz="3200" dirty="0" smtClean="0"/>
              <a:t>Los dibujos a lápiz y los provisionales se hacen en papel de manila.</a:t>
            </a:r>
          </a:p>
          <a:p>
            <a:r>
              <a:rPr lang="es-MX" sz="3200" dirty="0" smtClean="0"/>
              <a:t>Para los planos , en general, es conveniente usar el papel de calca o la tela de calca</a:t>
            </a:r>
            <a:endParaRPr lang="es-MX" sz="3200" dirty="0" smtClean="0">
              <a:solidFill>
                <a:srgbClr val="C00000"/>
              </a:solidFill>
            </a:endParaRPr>
          </a:p>
          <a:p>
            <a:pPr marL="0" indent="0" algn="ctr">
              <a:buNone/>
            </a:pPr>
            <a:r>
              <a:rPr lang="es-MX" sz="4000" b="1" i="1" dirty="0" smtClean="0">
                <a:solidFill>
                  <a:srgbClr val="C00000"/>
                </a:solidFill>
              </a:rPr>
              <a:t>INTRUMENTOS DE DIBUJOS</a:t>
            </a:r>
          </a:p>
          <a:p>
            <a:pPr marL="0" indent="0">
              <a:buNone/>
            </a:pPr>
            <a:r>
              <a:rPr lang="es-MX" sz="3200" dirty="0" smtClean="0"/>
              <a:t>1.- Escalimetro</a:t>
            </a:r>
          </a:p>
          <a:p>
            <a:pPr marL="0" indent="0">
              <a:buNone/>
            </a:pPr>
            <a:r>
              <a:rPr lang="es-MX" sz="3200" dirty="0" smtClean="0"/>
              <a:t>2.-Regla de acero</a:t>
            </a:r>
          </a:p>
          <a:p>
            <a:pPr marL="0" indent="0">
              <a:buNone/>
            </a:pPr>
            <a:r>
              <a:rPr lang="es-MX" sz="3200" dirty="0" smtClean="0"/>
              <a:t>3.-Juego de escuadras</a:t>
            </a:r>
          </a:p>
          <a:p>
            <a:pPr marL="0" indent="0">
              <a:buNone/>
            </a:pPr>
            <a:r>
              <a:rPr lang="es-MX" sz="3200" dirty="0" smtClean="0"/>
              <a:t>4.-Transportador</a:t>
            </a:r>
          </a:p>
          <a:p>
            <a:pPr marL="0" indent="0">
              <a:buNone/>
            </a:pPr>
            <a:r>
              <a:rPr lang="es-MX" sz="3200" dirty="0" smtClean="0"/>
              <a:t>5.-Compas de regla.</a:t>
            </a:r>
          </a:p>
          <a:p>
            <a:pPr marL="0" indent="0">
              <a:buNone/>
            </a:pPr>
            <a:r>
              <a:rPr lang="es-MX" sz="3200" dirty="0" smtClean="0"/>
              <a:t>6.-Maquina de dibujo</a:t>
            </a:r>
          </a:p>
          <a:p>
            <a:endParaRPr lang="es-MX" dirty="0"/>
          </a:p>
        </p:txBody>
      </p:sp>
      <p:pic>
        <p:nvPicPr>
          <p:cNvPr id="4" name="3 Imagen" descr="imagesCA2K9Q6C.jpg"/>
          <p:cNvPicPr>
            <a:picLocks noChangeAspect="1"/>
          </p:cNvPicPr>
          <p:nvPr/>
        </p:nvPicPr>
        <p:blipFill>
          <a:blip r:embed="rId2"/>
          <a:stretch>
            <a:fillRect/>
          </a:stretch>
        </p:blipFill>
        <p:spPr>
          <a:xfrm>
            <a:off x="4500562" y="4357694"/>
            <a:ext cx="3286148" cy="2348509"/>
          </a:xfrm>
          <a:prstGeom prst="rect">
            <a:avLst/>
          </a:prstGeom>
        </p:spPr>
      </p:pic>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1601785"/>
            <a:ext cx="7772400" cy="1470025"/>
          </a:xfrm>
        </p:spPr>
        <p:style>
          <a:lnRef idx="0">
            <a:schemeClr val="accent3"/>
          </a:lnRef>
          <a:fillRef idx="3">
            <a:schemeClr val="accent3"/>
          </a:fillRef>
          <a:effectRef idx="3">
            <a:schemeClr val="accent3"/>
          </a:effectRef>
          <a:fontRef idx="minor">
            <a:schemeClr val="lt1"/>
          </a:fontRef>
        </p:style>
        <p:txBody>
          <a:bodyPr>
            <a:noAutofit/>
          </a:bodyPr>
          <a:lstStyle/>
          <a:p>
            <a:pPr algn="ctr"/>
            <a:r>
              <a:rPr lang="es-MX" sz="4800" b="1" dirty="0" smtClean="0">
                <a:latin typeface="Arial" pitchFamily="34" charset="0"/>
                <a:cs typeface="Arial" pitchFamily="34" charset="0"/>
              </a:rPr>
              <a:t>LEVANTAMIENTO CON CINTA</a:t>
            </a:r>
            <a:endParaRPr lang="es-MX" sz="4800" b="1" dirty="0">
              <a:latin typeface="Arial" pitchFamily="34" charset="0"/>
              <a:cs typeface="Arial" pitchFamily="34" charset="0"/>
            </a:endParaRPr>
          </a:p>
        </p:txBody>
      </p:sp>
      <p:pic>
        <p:nvPicPr>
          <p:cNvPr id="3" name="2 Imagen" descr="imagesCA20RCR7.jpg"/>
          <p:cNvPicPr>
            <a:picLocks noChangeAspect="1"/>
          </p:cNvPicPr>
          <p:nvPr/>
        </p:nvPicPr>
        <p:blipFill>
          <a:blip r:embed="rId2"/>
          <a:stretch>
            <a:fillRect/>
          </a:stretch>
        </p:blipFill>
        <p:spPr>
          <a:xfrm>
            <a:off x="1500166" y="3786190"/>
            <a:ext cx="3429024" cy="2064534"/>
          </a:xfrm>
          <a:prstGeom prst="rect">
            <a:avLst/>
          </a:prstGeom>
        </p:spPr>
        <p:style>
          <a:lnRef idx="1">
            <a:schemeClr val="accent1"/>
          </a:lnRef>
          <a:fillRef idx="2">
            <a:schemeClr val="accent1"/>
          </a:fillRef>
          <a:effectRef idx="1">
            <a:schemeClr val="accent1"/>
          </a:effectRef>
          <a:fontRef idx="minor">
            <a:schemeClr val="dk1"/>
          </a:fontRef>
        </p:style>
      </p:pic>
      <p:pic>
        <p:nvPicPr>
          <p:cNvPr id="4" name="3 Imagen" descr="images.jpg"/>
          <p:cNvPicPr>
            <a:picLocks noChangeAspect="1"/>
          </p:cNvPicPr>
          <p:nvPr/>
        </p:nvPicPr>
        <p:blipFill>
          <a:blip r:embed="rId3"/>
          <a:stretch>
            <a:fillRect/>
          </a:stretch>
        </p:blipFill>
        <p:spPr>
          <a:xfrm>
            <a:off x="6500826" y="4714884"/>
            <a:ext cx="1824058" cy="1824058"/>
          </a:xfrm>
          <a:prstGeom prst="rect">
            <a:avLst/>
          </a:prstGeom>
          <a:ln>
            <a:noFill/>
          </a:ln>
          <a:effectLst>
            <a:softEdge rad="112500"/>
          </a:effectLst>
        </p:spPr>
      </p:pic>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57232"/>
            <a:ext cx="8543956" cy="5268931"/>
          </a:xfrm>
        </p:spPr>
        <p:txBody>
          <a:bodyPr/>
          <a:lstStyle/>
          <a:p>
            <a:r>
              <a:rPr lang="es-MX" smtClean="0">
                <a:latin typeface="Arial" pitchFamily="34" charset="0"/>
                <a:cs typeface="Arial" pitchFamily="34" charset="0"/>
              </a:rPr>
              <a:t>Este tipo de levantamientos se emplean cuando el terreno es sensiblemente horizontal, descubierto y accesible.</a:t>
            </a:r>
          </a:p>
          <a:p>
            <a:endParaRPr lang="es-MX" dirty="0"/>
          </a:p>
        </p:txBody>
      </p:sp>
      <p:graphicFrame>
        <p:nvGraphicFramePr>
          <p:cNvPr id="4" name="3 Diagrama"/>
          <p:cNvGraphicFramePr/>
          <p:nvPr/>
        </p:nvGraphicFramePr>
        <p:xfrm>
          <a:off x="1142976" y="2357430"/>
          <a:ext cx="7500990" cy="4206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 </a:t>
            </a:r>
            <a:r>
              <a:rPr lang="es-MX" dirty="0" smtClean="0">
                <a:solidFill>
                  <a:srgbClr val="C00000"/>
                </a:solidFill>
                <a:latin typeface="Arial" pitchFamily="34" charset="0"/>
                <a:cs typeface="Arial" pitchFamily="34" charset="0"/>
              </a:rPr>
              <a:t>LOS PUNTOS DEL TERRENO </a:t>
            </a:r>
            <a:endParaRPr lang="es-MX" dirty="0">
              <a:solidFill>
                <a:srgbClr val="C00000"/>
              </a:solidFill>
              <a:latin typeface="Arial" pitchFamily="34" charset="0"/>
              <a:cs typeface="Arial" pitchFamily="34" charset="0"/>
            </a:endParaRPr>
          </a:p>
        </p:txBody>
      </p:sp>
      <p:sp>
        <p:nvSpPr>
          <p:cNvPr id="3" name="2 Marcador de contenido"/>
          <p:cNvSpPr>
            <a:spLocks noGrp="1"/>
          </p:cNvSpPr>
          <p:nvPr>
            <p:ph sz="half" idx="1"/>
          </p:nvPr>
        </p:nvSpPr>
        <p:spPr/>
        <p:txBody>
          <a:bodyPr/>
          <a:lstStyle/>
          <a:p>
            <a:r>
              <a:rPr lang="es-MX" dirty="0" smtClean="0">
                <a:latin typeface="Arial" pitchFamily="34" charset="0"/>
                <a:cs typeface="Arial" pitchFamily="34" charset="0"/>
              </a:rPr>
              <a:t>Para fijar los puntos del terreno:</a:t>
            </a:r>
          </a:p>
          <a:p>
            <a:pPr lvl="1"/>
            <a:r>
              <a:rPr lang="es-MX" dirty="0" smtClean="0">
                <a:latin typeface="Arial" pitchFamily="34" charset="0"/>
                <a:cs typeface="Arial" pitchFamily="34" charset="0"/>
              </a:rPr>
              <a:t>  Se traza una figura llamada polígono, que siga el perímetro.</a:t>
            </a:r>
          </a:p>
          <a:p>
            <a:pPr lvl="1"/>
            <a:r>
              <a:rPr lang="es-MX" dirty="0" smtClean="0">
                <a:latin typeface="Arial" pitchFamily="34" charset="0"/>
                <a:cs typeface="Arial" pitchFamily="34" charset="0"/>
              </a:rPr>
              <a:t>Polígono se transforma en una figura rígida, se divide en triángulos.</a:t>
            </a:r>
          </a:p>
          <a:p>
            <a:pPr lvl="1"/>
            <a:r>
              <a:rPr lang="es-MX" dirty="0" smtClean="0">
                <a:latin typeface="Arial" pitchFamily="34" charset="0"/>
                <a:cs typeface="Arial" pitchFamily="34" charset="0"/>
              </a:rPr>
              <a:t>Evitando ángulos menores de 20°</a:t>
            </a:r>
          </a:p>
          <a:p>
            <a:pPr lvl="1">
              <a:buNone/>
            </a:pPr>
            <a:endParaRPr lang="es-MX" dirty="0" smtClean="0"/>
          </a:p>
          <a:p>
            <a:pPr lvl="1">
              <a:buNone/>
            </a:pPr>
            <a:endParaRPr lang="es-MX" dirty="0" smtClean="0"/>
          </a:p>
          <a:p>
            <a:pPr lvl="1"/>
            <a:endParaRPr lang="es-MX" dirty="0"/>
          </a:p>
        </p:txBody>
      </p:sp>
      <p:pic>
        <p:nvPicPr>
          <p:cNvPr id="5" name="4 Marcador de contenido" descr="imagesCAOZ3WO9.jpg"/>
          <p:cNvPicPr>
            <a:picLocks noGrp="1" noChangeAspect="1"/>
          </p:cNvPicPr>
          <p:nvPr>
            <p:ph sz="half" idx="2"/>
          </p:nvPr>
        </p:nvPicPr>
        <p:blipFill>
          <a:blip r:embed="rId2"/>
          <a:stretch>
            <a:fillRect/>
          </a:stretch>
        </p:blipFill>
        <p:spPr>
          <a:xfrm>
            <a:off x="4714876" y="2000240"/>
            <a:ext cx="3571900" cy="4214842"/>
          </a:xfrm>
        </p:spPr>
      </p:pic>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solidFill>
                  <a:srgbClr val="C00000"/>
                </a:solidFill>
                <a:latin typeface="Arial" pitchFamily="34" charset="0"/>
                <a:cs typeface="Arial" pitchFamily="34" charset="0"/>
              </a:rPr>
              <a:t>TRABAJO DE CAMPO </a:t>
            </a:r>
            <a:endParaRPr lang="es-MX" dirty="0">
              <a:solidFill>
                <a:srgbClr val="C00000"/>
              </a:solidFill>
              <a:latin typeface="Arial" pitchFamily="34" charset="0"/>
              <a:cs typeface="Arial" pitchFamily="34" charset="0"/>
            </a:endParaRPr>
          </a:p>
        </p:txBody>
      </p:sp>
      <p:sp>
        <p:nvSpPr>
          <p:cNvPr id="3" name="2 Marcador de contenido"/>
          <p:cNvSpPr>
            <a:spLocks noGrp="1"/>
          </p:cNvSpPr>
          <p:nvPr>
            <p:ph idx="1"/>
          </p:nvPr>
        </p:nvSpPr>
        <p:spPr>
          <a:xfrm>
            <a:off x="457200" y="1500174"/>
            <a:ext cx="7467600" cy="4525963"/>
          </a:xfrm>
        </p:spPr>
        <p:txBody>
          <a:bodyPr>
            <a:normAutofit fontScale="92500"/>
          </a:bodyPr>
          <a:lstStyle/>
          <a:p>
            <a:r>
              <a:rPr lang="es-MX" dirty="0" smtClean="0">
                <a:latin typeface="Arial" pitchFamily="34" charset="0"/>
                <a:cs typeface="Arial" pitchFamily="34" charset="0"/>
              </a:rPr>
              <a:t>Reconocimiento del terreno.</a:t>
            </a:r>
          </a:p>
          <a:p>
            <a:r>
              <a:rPr lang="es-MX" dirty="0" smtClean="0">
                <a:latin typeface="Arial" pitchFamily="34" charset="0"/>
                <a:cs typeface="Arial" pitchFamily="34" charset="0"/>
              </a:rPr>
              <a:t>Materialización de los vértices del polígono de base.</a:t>
            </a:r>
          </a:p>
          <a:p>
            <a:r>
              <a:rPr lang="es-MX" dirty="0" smtClean="0">
                <a:latin typeface="Arial" pitchFamily="34" charset="0"/>
                <a:cs typeface="Arial" pitchFamily="34" charset="0"/>
              </a:rPr>
              <a:t>Elegir el método de levantamiento.</a:t>
            </a:r>
          </a:p>
          <a:p>
            <a:r>
              <a:rPr lang="es-MX" dirty="0" smtClean="0">
                <a:latin typeface="Arial" pitchFamily="34" charset="0"/>
                <a:cs typeface="Arial" pitchFamily="34" charset="0"/>
              </a:rPr>
              <a:t>Dibujo del croquis del polígono de la base.</a:t>
            </a:r>
          </a:p>
          <a:p>
            <a:r>
              <a:rPr lang="es-MX" dirty="0" smtClean="0">
                <a:latin typeface="Arial" pitchFamily="34" charset="0"/>
                <a:cs typeface="Arial" pitchFamily="34" charset="0"/>
              </a:rPr>
              <a:t>Medición de lados del polígono y líneas auxiliares.</a:t>
            </a:r>
          </a:p>
          <a:p>
            <a:r>
              <a:rPr lang="es-MX" dirty="0" smtClean="0">
                <a:latin typeface="Arial" pitchFamily="34" charset="0"/>
                <a:cs typeface="Arial" pitchFamily="34" charset="0"/>
              </a:rPr>
              <a:t>Medición de distancias  necesarias para el levantamiento de detalles.</a:t>
            </a:r>
          </a:p>
          <a:p>
            <a:endParaRPr lang="es-MX" dirty="0"/>
          </a:p>
        </p:txBody>
      </p:sp>
      <p:pic>
        <p:nvPicPr>
          <p:cNvPr id="4" name="3 Imagen" descr="imagesCASHA6D3.jpg"/>
          <p:cNvPicPr>
            <a:picLocks noChangeAspect="1"/>
          </p:cNvPicPr>
          <p:nvPr/>
        </p:nvPicPr>
        <p:blipFill>
          <a:blip r:embed="rId2"/>
          <a:stretch>
            <a:fillRect/>
          </a:stretch>
        </p:blipFill>
        <p:spPr>
          <a:xfrm>
            <a:off x="6858016" y="142852"/>
            <a:ext cx="2000249" cy="200024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5840435"/>
          </a:xfrm>
        </p:spPr>
        <p:txBody>
          <a:bodyPr>
            <a:normAutofit/>
          </a:bodyPr>
          <a:lstStyle/>
          <a:p>
            <a:r>
              <a:rPr lang="es-MX" dirty="0" smtClean="0">
                <a:latin typeface="Arial" pitchFamily="34" charset="0"/>
                <a:cs typeface="Arial" pitchFamily="34" charset="0"/>
              </a:rPr>
              <a:t>Datos recogidos anotarse en forma clara y ordenada en la libreta de campo.</a:t>
            </a:r>
          </a:p>
          <a:p>
            <a:r>
              <a:rPr lang="es-MX" dirty="0" smtClean="0">
                <a:latin typeface="Arial" pitchFamily="34" charset="0"/>
                <a:cs typeface="Arial" pitchFamily="34" charset="0"/>
              </a:rPr>
              <a:t>Se utiliza un lápiz 3H o 4H con buena punta.</a:t>
            </a:r>
          </a:p>
          <a:p>
            <a:r>
              <a:rPr lang="es-MX" dirty="0" smtClean="0">
                <a:latin typeface="Arial" pitchFamily="34" charset="0"/>
                <a:cs typeface="Arial" pitchFamily="34" charset="0"/>
              </a:rPr>
              <a:t>Libreta de campo:  papel de buena calidad, tamaño adecuado para el bolsillo.</a:t>
            </a:r>
          </a:p>
          <a:p>
            <a:r>
              <a:rPr lang="es-MX" dirty="0" smtClean="0">
                <a:latin typeface="Arial" pitchFamily="34" charset="0"/>
                <a:cs typeface="Arial" pitchFamily="34" charset="0"/>
              </a:rPr>
              <a:t>Los datos numéricos del lado izquierdo, croquis y aclaratorias del derecho.</a:t>
            </a:r>
          </a:p>
          <a:p>
            <a:r>
              <a:rPr lang="es-MX" dirty="0" smtClean="0">
                <a:latin typeface="Arial" pitchFamily="34" charset="0"/>
                <a:cs typeface="Arial" pitchFamily="34" charset="0"/>
              </a:rPr>
              <a:t>Croquis de dibuja a mano libre.</a:t>
            </a:r>
          </a:p>
          <a:p>
            <a:r>
              <a:rPr lang="es-MX" dirty="0" smtClean="0">
                <a:latin typeface="Arial" pitchFamily="34" charset="0"/>
                <a:cs typeface="Arial" pitchFamily="34" charset="0"/>
              </a:rPr>
              <a:t>Nota aclaratoria se emplea para explicar datos numéricos. </a:t>
            </a: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solidFill>
                  <a:srgbClr val="C00000"/>
                </a:solidFill>
                <a:latin typeface="Arial" pitchFamily="34" charset="0"/>
                <a:cs typeface="Arial" pitchFamily="34" charset="0"/>
              </a:rPr>
              <a:t>TRABAJO DE GABINETE</a:t>
            </a:r>
            <a:endParaRPr lang="es-MX" dirty="0">
              <a:solidFill>
                <a:srgbClr val="C00000"/>
              </a:solidFill>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r>
              <a:rPr lang="es-MX" sz="2800" dirty="0" smtClean="0">
                <a:latin typeface="Arial" pitchFamily="34" charset="0"/>
                <a:cs typeface="Arial" pitchFamily="34" charset="0"/>
              </a:rPr>
              <a:t>Se entiende por trabajo de gabinete la ordenación de los datos tomados en el campo de los cálculos que con ellos se ejecutan, con objeto de obtener los elementos necesarios para construir un plano.</a:t>
            </a:r>
            <a:endParaRPr lang="es-MX" sz="2800" dirty="0">
              <a:latin typeface="Arial" pitchFamily="34" charset="0"/>
              <a:cs typeface="Arial" pitchFamily="34" charset="0"/>
            </a:endParaRPr>
          </a:p>
        </p:txBody>
      </p:sp>
      <p:pic>
        <p:nvPicPr>
          <p:cNvPr id="4" name="3 Imagen" descr="imagesCA9UY8CO.jpg"/>
          <p:cNvPicPr>
            <a:picLocks noChangeAspect="1"/>
          </p:cNvPicPr>
          <p:nvPr/>
        </p:nvPicPr>
        <p:blipFill>
          <a:blip r:embed="rId2"/>
          <a:stretch>
            <a:fillRect/>
          </a:stretch>
        </p:blipFill>
        <p:spPr>
          <a:xfrm>
            <a:off x="3714744" y="4071942"/>
            <a:ext cx="3357586" cy="2370666"/>
          </a:xfrm>
          <a:prstGeom prst="rect">
            <a:avLst/>
          </a:prstGeom>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dirty="0" smtClean="0">
                <a:solidFill>
                  <a:srgbClr val="FF0000"/>
                </a:solidFill>
                <a:latin typeface="Arial" pitchFamily="34" charset="0"/>
                <a:cs typeface="Arial" pitchFamily="34" charset="0"/>
              </a:rPr>
              <a:t>1. Cálculo</a:t>
            </a:r>
            <a:endParaRPr lang="es-MX" dirty="0">
              <a:solidFill>
                <a:srgbClr val="FF0000"/>
              </a:solidFill>
              <a:latin typeface="Arial" pitchFamily="34" charset="0"/>
              <a:cs typeface="Arial" pitchFamily="34" charset="0"/>
            </a:endParaRPr>
          </a:p>
        </p:txBody>
      </p:sp>
      <p:sp>
        <p:nvSpPr>
          <p:cNvPr id="3" name="2 Marcador de contenido"/>
          <p:cNvSpPr>
            <a:spLocks noGrp="1"/>
          </p:cNvSpPr>
          <p:nvPr>
            <p:ph idx="1"/>
          </p:nvPr>
        </p:nvSpPr>
        <p:spPr/>
        <p:txBody>
          <a:bodyPr>
            <a:normAutofit lnSpcReduction="10000"/>
          </a:bodyPr>
          <a:lstStyle/>
          <a:p>
            <a:r>
              <a:rPr lang="es-AR" sz="3200" dirty="0" smtClean="0"/>
              <a:t>a) Para calcular los ángulos interiores del polígono de base</a:t>
            </a:r>
            <a:endParaRPr lang="es-AR" dirty="0" smtClean="0"/>
          </a:p>
          <a:p>
            <a:r>
              <a:rPr lang="es-AR" dirty="0" smtClean="0"/>
              <a:t>En </a:t>
            </a:r>
            <a:r>
              <a:rPr lang="es-AR" dirty="0" smtClean="0"/>
              <a:t>cada uno de los triángulos en que se divide el polígono de base, los ángulos interiores se calculan aplicando las formulas siguientes:</a:t>
            </a:r>
          </a:p>
          <a:p>
            <a:r>
              <a:rPr lang="es-AR" dirty="0" smtClean="0"/>
              <a:t>Tan ½ A = raíz de (p-b)(p-c) / p(p-a)</a:t>
            </a:r>
          </a:p>
          <a:p>
            <a:r>
              <a:rPr lang="es-AR" dirty="0" smtClean="0"/>
              <a:t>Tan ½ B = raíz de (p-a)(p-c) / p(p-b)</a:t>
            </a:r>
          </a:p>
          <a:p>
            <a:r>
              <a:rPr lang="es-AR" dirty="0" smtClean="0"/>
              <a:t>Tan ½ C = raíz de (p-a)(p-b) / p(p-c)</a:t>
            </a:r>
          </a:p>
          <a:p>
            <a:endParaRPr lang="es-MX"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428604"/>
            <a:ext cx="7886728" cy="6000791"/>
          </a:xfrm>
        </p:spPr>
        <p:txBody>
          <a:bodyPr/>
          <a:lstStyle/>
          <a:p>
            <a:pPr algn="ctr"/>
            <a:r>
              <a:rPr lang="es-AR" sz="4400" b="0" dirty="0" smtClean="0">
                <a:ln w="18415" cmpd="sng">
                  <a:solidFill>
                    <a:srgbClr val="FFFFFF"/>
                  </a:solidFill>
                  <a:prstDash val="solid"/>
                </a:ln>
                <a:solidFill>
                  <a:srgbClr val="FF0000"/>
                </a:solidFill>
                <a:effectLst/>
                <a:latin typeface="Arial" pitchFamily="34" charset="0"/>
                <a:cs typeface="Arial" pitchFamily="34" charset="0"/>
              </a:rPr>
              <a:t>B) DE LA SUPERFICIE DEL POLÍGONO DE BASE</a:t>
            </a:r>
            <a:r>
              <a:rPr lang="es-AR" sz="44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r>
            <a:br>
              <a:rPr lang="es-AR" sz="44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br>
            <a:r>
              <a:rPr lang="es-AR" sz="44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r>
            <a:br>
              <a:rPr lang="es-AR" sz="44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br>
            <a:r>
              <a:rPr lang="es-AR" sz="36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Se </a:t>
            </a:r>
            <a:r>
              <a:rPr lang="es-AR" sz="36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obtiene  sumando la superficie de los triángulos en que fue dividido el polígono</a:t>
            </a:r>
            <a:br>
              <a:rPr lang="es-AR" sz="36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br>
            <a:r>
              <a:rPr lang="es-AR" sz="36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     S = raíz de p(p-a)(p-b)(p-c)</a:t>
            </a:r>
            <a:r>
              <a:rPr lang="es-AR" dirty="0" smtClean="0"/>
              <a:t/>
            </a:r>
            <a:br>
              <a:rPr lang="es-AR" dirty="0" smtClean="0"/>
            </a:br>
            <a:endParaRPr lang="es-MX" dirty="0"/>
          </a:p>
        </p:txBody>
      </p:sp>
    </p:spTree>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514</TotalTime>
  <Words>761</Words>
  <Application>Microsoft Office PowerPoint</Application>
  <PresentationFormat>Presentación en pantalla (4:3)</PresentationFormat>
  <Paragraphs>88</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Técnico</vt:lpstr>
      <vt:lpstr>Diapositiva 1</vt:lpstr>
      <vt:lpstr>LEVANTAMIENTO CON CINTA</vt:lpstr>
      <vt:lpstr>Diapositiva 3</vt:lpstr>
      <vt:lpstr> LOS PUNTOS DEL TERRENO </vt:lpstr>
      <vt:lpstr>TRABAJO DE CAMPO </vt:lpstr>
      <vt:lpstr>Diapositiva 6</vt:lpstr>
      <vt:lpstr>TRABAJO DE GABINETE</vt:lpstr>
      <vt:lpstr>1. Cálculo</vt:lpstr>
      <vt:lpstr>B) DE LA SUPERFICIE DEL POLÍGONO DE BASE  Se obtiene  sumando la superficie de los triángulos en que fue dividido el polígono      S = raíz de p(p-a)(p-b)(p-c) </vt:lpstr>
      <vt:lpstr>2.- Dibujo</vt:lpstr>
      <vt:lpstr>Escala numérica</vt:lpstr>
      <vt:lpstr>Escala grafica</vt:lpstr>
      <vt:lpstr>Construcción del plano</vt:lpstr>
      <vt:lpstr>Títulos  que debe de llevar un plano</vt:lpstr>
      <vt:lpstr>SIMBOLOS O CLAVE DE SIMBOLOS QUE NO SEAN DE LOS CORRESPONDIENTES A SIGNOS CONVENCIONALES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LEVANTAMIENTO CON CINTA</dc:title>
  <dc:creator>Mario</dc:creator>
  <cp:lastModifiedBy>Mario</cp:lastModifiedBy>
  <cp:revision>47</cp:revision>
  <dcterms:created xsi:type="dcterms:W3CDTF">2012-08-28T00:16:04Z</dcterms:created>
  <dcterms:modified xsi:type="dcterms:W3CDTF">2012-08-30T16:00:29Z</dcterms:modified>
</cp:coreProperties>
</file>